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A4A1-D1EC-498F-BA2C-0898E5D1927F}" type="datetimeFigureOut">
              <a:rPr lang="ru-RU" smtClean="0"/>
              <a:t>02.04.2019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A4D7-83B6-4802-9B4C-4A08A49C7A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A4A1-D1EC-498F-BA2C-0898E5D1927F}" type="datetimeFigureOut">
              <a:rPr lang="ru-RU" smtClean="0"/>
              <a:t>02.04.2019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A4D7-83B6-4802-9B4C-4A08A49C7A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A4A1-D1EC-498F-BA2C-0898E5D1927F}" type="datetimeFigureOut">
              <a:rPr lang="ru-RU" smtClean="0"/>
              <a:t>02.04.2019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A4D7-83B6-4802-9B4C-4A08A49C7ADB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A4A1-D1EC-498F-BA2C-0898E5D1927F}" type="datetimeFigureOut">
              <a:rPr lang="ru-RU" smtClean="0"/>
              <a:t>02.04.2019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A4D7-83B6-4802-9B4C-4A08A49C7AD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A4A1-D1EC-498F-BA2C-0898E5D1927F}" type="datetimeFigureOut">
              <a:rPr lang="ru-RU" smtClean="0"/>
              <a:t>02.04.2019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A4D7-83B6-4802-9B4C-4A08A49C7A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A4A1-D1EC-498F-BA2C-0898E5D1927F}" type="datetimeFigureOut">
              <a:rPr lang="ru-RU" smtClean="0"/>
              <a:t>02.04.2019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A4D7-83B6-4802-9B4C-4A08A49C7AD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A4A1-D1EC-498F-BA2C-0898E5D1927F}" type="datetimeFigureOut">
              <a:rPr lang="ru-RU" smtClean="0"/>
              <a:t>02.04.2019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A4D7-83B6-4802-9B4C-4A08A49C7A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A4A1-D1EC-498F-BA2C-0898E5D1927F}" type="datetimeFigureOut">
              <a:rPr lang="ru-RU" smtClean="0"/>
              <a:t>02.04.2019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A4D7-83B6-4802-9B4C-4A08A49C7A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A4A1-D1EC-498F-BA2C-0898E5D1927F}" type="datetimeFigureOut">
              <a:rPr lang="ru-RU" smtClean="0"/>
              <a:t>02.04.2019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A4D7-83B6-4802-9B4C-4A08A49C7A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A4A1-D1EC-498F-BA2C-0898E5D1927F}" type="datetimeFigureOut">
              <a:rPr lang="ru-RU" smtClean="0"/>
              <a:t>02.04.2019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A4D7-83B6-4802-9B4C-4A08A49C7AD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A4A1-D1EC-498F-BA2C-0898E5D1927F}" type="datetimeFigureOut">
              <a:rPr lang="ru-RU" smtClean="0"/>
              <a:t>02.04.2019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A4D7-83B6-4802-9B4C-4A08A49C7AD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7C2A4A1-D1EC-498F-BA2C-0898E5D1927F}" type="datetimeFigureOut">
              <a:rPr lang="ru-RU" smtClean="0"/>
              <a:t>02.04.2019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F95A4D7-83B6-4802-9B4C-4A08A49C7AD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76673"/>
            <a:ext cx="8350696" cy="25202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и содержание программы дополнительного образования художественной направленности «Работа с глиной»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I:\Documents and Settings\Admin\Мои документы\Downloads\cb430ee3bee127657ef377d3c9lh--russkij-stil-svistulki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6624736" cy="341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16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2320" y="5589240"/>
            <a:ext cx="1224136" cy="1008112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7030A0"/>
              </a:solidFill>
            </a:endParaRP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11256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«Детей необходимо научить творить, хотя бы ради того, чтобы они не вытворяли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».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</a:t>
            </a:r>
            <a:r>
              <a:rPr lang="ru-RU" sz="27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27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Иванович </a:t>
            </a:r>
            <a:r>
              <a:rPr lang="ru-RU" sz="27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Деньшин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0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424936" cy="633670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программы</a:t>
            </a:r>
            <a:r>
              <a:rPr lang="ru-RU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-</a:t>
            </a: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создание условий для развития детского творчества, художественного вкуса и интереса к народному 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искусству.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63284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9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>
            <a:normAutofit/>
          </a:bodyPr>
          <a:lstStyle/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Лепка способствует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развитию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зрительного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восприятия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памяти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образного мышления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совершенствует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природное осязание обеих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рук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координировать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движения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способствует усвоению математических представлений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I:\Documents and Settings\Admin\Мои документы\Downloads\241472a55419a3f90a5feafb4evb--muzykalnye-instrumenty-glinyanaya-svistulka-ptichka-s-ornamen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538339" cy="329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24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8892480" cy="72008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Уроки </a:t>
            </a:r>
            <a:r>
              <a:rPr lang="ru-RU" sz="3600" dirty="0">
                <a:solidFill>
                  <a:schemeClr val="tx1"/>
                </a:solidFill>
              </a:rPr>
              <a:t>лепки </a:t>
            </a:r>
            <a:r>
              <a:rPr lang="ru-RU" sz="3600" dirty="0" smtClean="0">
                <a:solidFill>
                  <a:schemeClr val="tx1"/>
                </a:solidFill>
              </a:rPr>
              <a:t>развивают</a:t>
            </a:r>
          </a:p>
          <a:p>
            <a:pPr marL="0" indent="0" algn="ctr">
              <a:buNone/>
            </a:pPr>
            <a:endParaRPr lang="ru-RU" sz="36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умственные способности 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трудолюбие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 работоспособность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абстрактное </a:t>
            </a:r>
            <a:r>
              <a:rPr lang="ru-RU" sz="2800" dirty="0" smtClean="0">
                <a:solidFill>
                  <a:srgbClr val="C00000"/>
                </a:solidFill>
              </a:rPr>
              <a:t>мышление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художественный вкус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 силу воли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уравновешенность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409908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7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7848872" cy="5400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Система </a:t>
            </a:r>
            <a:r>
              <a:rPr lang="ru-RU" sz="2800" dirty="0">
                <a:solidFill>
                  <a:schemeClr val="tx1"/>
                </a:solidFill>
              </a:rPr>
              <a:t>предлагаемых </a:t>
            </a:r>
            <a:r>
              <a:rPr lang="ru-RU" sz="2800" dirty="0" smtClean="0">
                <a:solidFill>
                  <a:schemeClr val="tx1"/>
                </a:solidFill>
              </a:rPr>
              <a:t>занятий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не </a:t>
            </a:r>
            <a:r>
              <a:rPr lang="ru-RU" sz="2800" dirty="0">
                <a:solidFill>
                  <a:schemeClr val="tx1"/>
                </a:solidFill>
              </a:rPr>
              <a:t>исключает </a:t>
            </a:r>
            <a:r>
              <a:rPr lang="ru-RU" sz="2800" dirty="0" smtClean="0">
                <a:solidFill>
                  <a:schemeClr val="tx1"/>
                </a:solidFill>
              </a:rPr>
              <a:t>использование </a:t>
            </a:r>
            <a:r>
              <a:rPr lang="ru-RU" sz="2800" dirty="0">
                <a:solidFill>
                  <a:schemeClr val="tx1"/>
                </a:solidFill>
              </a:rPr>
              <a:t>других </a:t>
            </a:r>
            <a:r>
              <a:rPr lang="ru-RU" sz="2800" dirty="0" smtClean="0">
                <a:solidFill>
                  <a:schemeClr val="tx1"/>
                </a:solidFill>
              </a:rPr>
              <a:t>пластических </a:t>
            </a:r>
            <a:r>
              <a:rPr lang="ru-RU" sz="2800" dirty="0">
                <a:solidFill>
                  <a:schemeClr val="tx1"/>
                </a:solidFill>
              </a:rPr>
              <a:t>материалов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>
                <a:solidFill>
                  <a:schemeClr val="tx1"/>
                </a:solidFill>
              </a:rPr>
              <a:t>но основным,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по возможности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smtClean="0">
                <a:solidFill>
                  <a:schemeClr val="tx1"/>
                </a:solidFill>
              </a:rPr>
              <a:t>должна </a:t>
            </a:r>
            <a:r>
              <a:rPr lang="ru-RU" sz="2800" dirty="0">
                <a:solidFill>
                  <a:schemeClr val="tx1"/>
                </a:solidFill>
              </a:rPr>
              <a:t>быть глина.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890861"/>
            <a:ext cx="5201246" cy="342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6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258" y="404664"/>
            <a:ext cx="3037919" cy="253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924" y="4190526"/>
            <a:ext cx="51435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919364" cy="253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826" y="2925616"/>
            <a:ext cx="3974023" cy="241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0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27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</TotalTime>
  <Words>94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Организация и содержание программы дополнительного образования художественной направленности «Работа с глиной»</vt:lpstr>
      <vt:lpstr>«Детей необходимо научить творить, хотя бы ради того, чтобы они не вытворяли».                        Александр Иванович Деньшин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Пользователь</cp:lastModifiedBy>
  <cp:revision>9</cp:revision>
  <dcterms:created xsi:type="dcterms:W3CDTF">2019-03-27T03:08:16Z</dcterms:created>
  <dcterms:modified xsi:type="dcterms:W3CDTF">2019-04-02T00:47:41Z</dcterms:modified>
</cp:coreProperties>
</file>