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5" r:id="rId5"/>
    <p:sldId id="266" r:id="rId6"/>
    <p:sldId id="267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33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http://luchik.club/wp-content/themes/luchik/img/kid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8905875" cy="11429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5929354" cy="36687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128\Desktop\Рисунок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85728"/>
            <a:ext cx="4229100" cy="3152775"/>
          </a:xfrm>
          <a:prstGeom prst="rect">
            <a:avLst/>
          </a:prstGeom>
          <a:noFill/>
        </p:spPr>
      </p:pic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8"/>
          <a:stretch>
            <a:fillRect/>
          </a:stretch>
        </p:blipFill>
        <p:spPr bwMode="auto">
          <a:xfrm>
            <a:off x="7358082" y="5572116"/>
            <a:ext cx="1928826" cy="1285884"/>
          </a:xfrm>
          <a:prstGeom prst="rect">
            <a:avLst/>
          </a:prstGeom>
          <a:noFill/>
        </p:spPr>
      </p:pic>
      <p:pic>
        <p:nvPicPr>
          <p:cNvPr id="10" name="Picture 2" descr="http://2kinder.ru/image/data/kids_2-1979px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43446"/>
            <a:ext cx="1428760" cy="21120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8" descr="http://img-fotki.yandex.ru/get/6508/20573769.f/0_82ae5_a174c715_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0"/>
            <a:ext cx="2328684" cy="45482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2214578" cy="20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128\Desktop\Рисунок3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42852"/>
            <a:ext cx="8240713" cy="1268413"/>
          </a:xfrm>
          <a:prstGeom prst="rect">
            <a:avLst/>
          </a:prstGeom>
          <a:noFill/>
        </p:spPr>
      </p:pic>
      <p:pic>
        <p:nvPicPr>
          <p:cNvPr id="10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143116"/>
            <a:ext cx="3643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390" y="4357694"/>
            <a:ext cx="158761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8"/>
          <a:stretch>
            <a:fillRect/>
          </a:stretch>
        </p:blipFill>
        <p:spPr bwMode="auto">
          <a:xfrm>
            <a:off x="7358082" y="5429264"/>
            <a:ext cx="1928826" cy="1285884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4956" y="3214686"/>
            <a:ext cx="1419044" cy="258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05" b="78"/>
          <a:stretch>
            <a:fillRect/>
          </a:stretch>
        </p:blipFill>
        <p:spPr bwMode="auto">
          <a:xfrm>
            <a:off x="7286644" y="1071546"/>
            <a:ext cx="1857356" cy="1285884"/>
          </a:xfrm>
          <a:prstGeom prst="rect">
            <a:avLst/>
          </a:prstGeom>
          <a:noFill/>
        </p:spPr>
      </p:pic>
      <p:pic>
        <p:nvPicPr>
          <p:cNvPr id="6" name="Picture 14" descr="Cartoon Books &amp;Tcy;&amp;ycy; &amp;bcy;&amp;iecy;&amp;scy;&amp;iecy;&amp;dcy;&amp;ucy;&amp;jcy; &amp;chcy;&amp;acy;&amp;shchcy;&amp;iecy; &amp;scy; &amp;ncy;&amp;iecy;&amp;jcy;, &amp;Scy;&amp;tcy;&amp;acy;&amp;ncy;&amp;iecy;&amp;shcy;&amp;softcy; &amp;vcy;&amp;chcy;&amp;iecy;&amp;tcy;&amp;vcy;&amp;iecy;&amp;rcy;&amp;ocy; &amp;ucy;&amp;mcy;&amp;ncy;&amp;iecy;&amp;jcy;... &quot; PixelBrush - &amp;Pcy;&amp;ocy;&amp;rcy;&amp;tcy;&amp;acy;&amp;lcy; &amp;ocy; &amp;dcy;&amp;icy;&amp;zcy;&amp;acy;&amp;jcy;&amp;ncy;&amp;iecy;. &amp;Scy;&amp;kcy;&amp;acy;&amp;chcy;&amp;acy;&amp;tcy;&amp;softcy; &amp;fcy;&amp;ocy;&amp;tcy;&amp;ocy;, &amp;kcy;&amp;acy;&amp;rcy;&amp;tcy;&amp;icy;&amp;ncy;&amp;kcy;&amp;icy;, &amp;ocy;&amp;bcy;&amp;ocy;&amp;icy;, &amp;rcy;&amp;icy;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6710" y="142852"/>
            <a:ext cx="1214446" cy="1314438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 userDrawn="1"/>
        </p:nvSpPr>
        <p:spPr>
          <a:xfrm>
            <a:off x="642910" y="714356"/>
            <a:ext cx="6643734" cy="1214446"/>
          </a:xfrm>
          <a:prstGeom prst="horizontalScroll">
            <a:avLst/>
          </a:prstGeom>
          <a:solidFill>
            <a:srgbClr val="00B0F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128\Desktop\Рисунок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0" t="31670" r="26263"/>
          <a:stretch>
            <a:fillRect/>
          </a:stretch>
        </p:blipFill>
        <p:spPr bwMode="auto">
          <a:xfrm>
            <a:off x="1571604" y="785794"/>
            <a:ext cx="5000660" cy="107890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329642" cy="116205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rgbClr val="3333FF"/>
                </a:solidFill>
                <a:latin typeface="Propisi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42860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  <p:pic>
        <p:nvPicPr>
          <p:cNvPr id="8" name="Picture 4" descr="http://0.static.wix.com/media/70804c_0c9a9218f8e4e9377a6b7153961a2bf6.png_51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7201" y="3714752"/>
            <a:ext cx="1696799" cy="2018263"/>
          </a:xfrm>
          <a:prstGeom prst="rect">
            <a:avLst/>
          </a:prstGeom>
          <a:noFill/>
        </p:spPr>
      </p:pic>
      <p:pic>
        <p:nvPicPr>
          <p:cNvPr id="6147" name="Picture 3" descr="C:\Users\128\Desktop\Рисунок5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42852"/>
            <a:ext cx="8710613" cy="11953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9000" r="-5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71000">
                <a:srgbClr val="00B0F0">
                  <a:alpha val="7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14282" y="214290"/>
            <a:ext cx="8786874" cy="6500858"/>
          </a:xfrm>
          <a:prstGeom prst="roundRect">
            <a:avLst/>
          </a:prstGeom>
          <a:blipFill dpi="0" rotWithShape="1">
            <a:blip r:embed="rId13" cstate="print"/>
            <a:srcRect/>
            <a:stretch>
              <a:fillRect r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4"/>
          <p:cNvSpPr txBox="1">
            <a:spLocks/>
          </p:cNvSpPr>
          <p:nvPr userDrawn="1"/>
        </p:nvSpPr>
        <p:spPr>
          <a:xfrm>
            <a:off x="5429256" y="6492875"/>
            <a:ext cx="285752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Шаблон презентации: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Лазовская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С.В.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7776864" cy="3026767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  <a:t> Концепция курса 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</a:b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  <a:t>«Основы безопасности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</a:b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  <a:t>жизнедеятельности»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2019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3672408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/>
            </a:r>
            <a:br>
              <a:rPr lang="ru-RU" b="1" dirty="0" smtClean="0">
                <a:solidFill>
                  <a:srgbClr val="3333FF"/>
                </a:solidFill>
              </a:rPr>
            </a:br>
            <a:r>
              <a:rPr lang="ru-RU" b="1" dirty="0" smtClean="0">
                <a:solidFill>
                  <a:srgbClr val="3333FF"/>
                </a:solidFill>
              </a:rPr>
              <a:t/>
            </a:r>
            <a:br>
              <a:rPr lang="ru-RU" b="1" dirty="0" smtClean="0">
                <a:solidFill>
                  <a:srgbClr val="3333FF"/>
                </a:solidFill>
              </a:rPr>
            </a:b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2500307"/>
            <a:ext cx="3945620" cy="28062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332656"/>
            <a:ext cx="56166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Основные направления курса ОБЖ: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539552" y="2276872"/>
            <a:ext cx="6912768" cy="700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Профилактика несчастных случаев</a:t>
            </a:r>
            <a:endParaRPr lang="ru-RU" sz="2400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539552" y="3212976"/>
            <a:ext cx="6984776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Профилактические мероприятия по предупреждению заболеваний</a:t>
            </a:r>
            <a:endParaRPr lang="ru-RU" sz="2400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403648" y="4149080"/>
            <a:ext cx="6984776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ПДД</a:t>
            </a:r>
            <a:endParaRPr lang="ru-RU" sz="2400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1403648" y="5085184"/>
            <a:ext cx="6984776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Терроризм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419872" y="2780928"/>
            <a:ext cx="2376264" cy="1080120"/>
          </a:xfrm>
          <a:prstGeom prst="snip2Diag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Формы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реализации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1520" y="620688"/>
            <a:ext cx="2736304" cy="93610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Месячник по  безопасности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68144" y="4077072"/>
            <a:ext cx="3096344" cy="1008112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Разыгрывание проблемных ситуаций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347864" y="332656"/>
            <a:ext cx="2592288" cy="93610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Тематические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недели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51520" y="2204864"/>
            <a:ext cx="2880320" cy="93610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Сотрудничество с силовыми структурами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79027" y="3501008"/>
            <a:ext cx="2952328" cy="93610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Выходы на природу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076056" y="1412776"/>
            <a:ext cx="2736304" cy="93610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Экскурсии в пожарную часть, </a:t>
            </a:r>
            <a:r>
              <a:rPr lang="ru-RU" sz="2000" dirty="0" err="1" smtClean="0">
                <a:solidFill>
                  <a:schemeClr val="tx1"/>
                </a:solidFill>
              </a:rPr>
              <a:t>ГиБДД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940152" y="2708920"/>
            <a:ext cx="2664296" cy="93610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Соревнования и конкурсы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403648" y="4725144"/>
            <a:ext cx="2714600" cy="1058416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Тематические прогулки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211960" y="5445224"/>
            <a:ext cx="3168352" cy="9144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АГИТБРИГАДА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2987823" y="4149081"/>
            <a:ext cx="5506889" cy="25782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3473" y="620688"/>
            <a:ext cx="44570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АГИТБРИГАДА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3" descr="F:\зона Азбука безопасности\IMG_41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3050" y="2871332"/>
            <a:ext cx="4371398" cy="3813004"/>
          </a:xfrm>
          <a:prstGeom prst="rect">
            <a:avLst/>
          </a:prstGeom>
          <a:noFill/>
        </p:spPr>
      </p:pic>
      <p:pic>
        <p:nvPicPr>
          <p:cNvPr id="5" name="Picture 2" descr="F:\зона Азбука безопасности\IMG_419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4968551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27169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3333FF"/>
                </a:solidFill>
              </a:rPr>
              <a:t>ОБРАЗОВАТЕЛЬНАЯ КОРРЕКЦИОННО – РАЗВИВАЮЩАЯ ЗОНА </a:t>
            </a:r>
            <a:br>
              <a:rPr lang="ru-RU" sz="2000" dirty="0" smtClean="0">
                <a:solidFill>
                  <a:srgbClr val="3333FF"/>
                </a:solidFill>
              </a:rPr>
            </a:br>
            <a:r>
              <a:rPr lang="ru-RU" sz="2000" dirty="0" smtClean="0">
                <a:solidFill>
                  <a:srgbClr val="3333FF"/>
                </a:solidFill>
              </a:rPr>
              <a:t>«Азбука безопасности»</a:t>
            </a:r>
            <a:endParaRPr lang="ru-RU" sz="2000" dirty="0">
              <a:solidFill>
                <a:srgbClr val="3333FF"/>
              </a:solidFill>
            </a:endParaRPr>
          </a:p>
        </p:txBody>
      </p:sp>
      <p:pic>
        <p:nvPicPr>
          <p:cNvPr id="6" name="Picture 2" descr="F:\зона Азбука безопасности\IMG_41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4636599" cy="3091066"/>
          </a:xfrm>
          <a:prstGeom prst="rect">
            <a:avLst/>
          </a:prstGeom>
          <a:noFill/>
        </p:spPr>
      </p:pic>
      <p:pic>
        <p:nvPicPr>
          <p:cNvPr id="5" name="Picture 3" descr="F:\зона Азбука безопасности\IMG_42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583395"/>
            <a:ext cx="4608512" cy="296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 descr="F:\зона Азбука безопасности\IMG_419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6490" y="0"/>
            <a:ext cx="923048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 flipV="1">
            <a:off x="1792288" y="4437112"/>
            <a:ext cx="270770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:\зона Азбука безопасности\IMG_419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312368" cy="2592288"/>
          </a:xfrm>
          <a:prstGeom prst="rect">
            <a:avLst/>
          </a:prstGeom>
          <a:noFill/>
        </p:spPr>
      </p:pic>
      <p:pic>
        <p:nvPicPr>
          <p:cNvPr id="2051" name="Picture 3" descr="H:\зона Азбука безопасности\IMG_41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348372" cy="2376264"/>
          </a:xfrm>
          <a:prstGeom prst="rect">
            <a:avLst/>
          </a:prstGeom>
          <a:noFill/>
        </p:spPr>
      </p:pic>
      <p:pic>
        <p:nvPicPr>
          <p:cNvPr id="2052" name="Picture 4" descr="H:\зона Азбука безопасности\IMG_41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577872" cy="2543944"/>
          </a:xfrm>
          <a:prstGeom prst="rect">
            <a:avLst/>
          </a:prstGeom>
          <a:noFill/>
        </p:spPr>
      </p:pic>
      <p:pic>
        <p:nvPicPr>
          <p:cNvPr id="2053" name="Picture 5" descr="H:\зона Азбука безопасности\IMG_42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45638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786322"/>
            <a:ext cx="4000528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23728" y="4293096"/>
            <a:ext cx="5111750" cy="185258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9" name="Picture 3" descr="C:\Users\User\Desktop\IMG_20190827_1136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5112568" cy="36004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19672" y="1535113"/>
            <a:ext cx="2877716" cy="237703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 flipV="1">
            <a:off x="4645025" y="1052736"/>
            <a:ext cx="2591271" cy="4823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83568" y="620688"/>
            <a:ext cx="7848872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Приобрести интерактивные тренажёрные системы, манекены для обучения реанимационным действиям.</a:t>
            </a:r>
            <a:endParaRPr lang="ru-RU" sz="24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1560" y="2420888"/>
            <a:ext cx="7920880" cy="161416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dirty="0" smtClean="0">
                <a:cs typeface="Times New Roman" pitchFamily="18" charset="0"/>
              </a:rPr>
              <a:t>Усовершенствовать </a:t>
            </a:r>
            <a:r>
              <a:rPr lang="ru-RU" dirty="0" err="1" smtClean="0">
                <a:cs typeface="Times New Roman" pitchFamily="18" charset="0"/>
              </a:rPr>
              <a:t>коррекционно</a:t>
            </a:r>
            <a:r>
              <a:rPr lang="ru-RU" dirty="0" smtClean="0">
                <a:cs typeface="Times New Roman" pitchFamily="18" charset="0"/>
              </a:rPr>
              <a:t> – развивающую зону: обновить инвентарь и приобрести новые модули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395536" y="4221088"/>
            <a:ext cx="7560840" cy="15841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dirty="0" smtClean="0"/>
              <a:t>    Совместно с обучающимися создать информационные буклеты «Действия в чрезвычайных ситуациях».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92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Концепция курса  «Основы безопасности жизнедеятельности» </vt:lpstr>
      <vt:lpstr>  </vt:lpstr>
      <vt:lpstr>Презентация PowerPoint</vt:lpstr>
      <vt:lpstr>Презентация PowerPoint</vt:lpstr>
      <vt:lpstr>ОБРАЗОВАТЕЛЬНАЯ КОРРЕКЦИОННО – РАЗВИВАЮЩАЯ ЗОНА  «Азбука безопасности»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128</dc:creator>
  <cp:lastModifiedBy>Пользователь</cp:lastModifiedBy>
  <cp:revision>17</cp:revision>
  <dcterms:created xsi:type="dcterms:W3CDTF">2015-01-07T15:36:00Z</dcterms:created>
  <dcterms:modified xsi:type="dcterms:W3CDTF">2019-09-25T00:48:49Z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558636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