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03FDE-0B14-47DD-BB9E-7C5537C8B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78B5AB-9FE1-4C89-8F33-E8A49B008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5EF2D0-E9E0-4BBC-A1A6-BDABAE24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59486D-3DAF-454D-B1DD-33AB07E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293B99-5CD5-431D-BB13-D7A74D34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9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2DADB-E1EF-4D90-9904-9185EC5F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CA47A47-2884-4155-98D5-B5E13E0F0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90516C-13E5-4DDB-92A8-EBA1E824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42724A-BA27-4B57-BD4F-7C1016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5F066C-74CD-4ACC-BFAF-98686310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7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43C2BDA-A1AF-47A7-B647-10E62A07A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5144D7-C074-464F-A6F3-CA2FD813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DFC78D-A8D8-40AD-8445-8A7B71E1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7577F3-AAB7-4450-89CE-1E49AB6B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BA32ED-C607-4104-ABB8-DBE6AAAD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5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62DBB-752B-4765-A25D-6CC536D8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CD60E1-F611-4ACC-8032-913C24D8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91E95A-8337-4340-8B72-D7A0289F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4A911D-9DDE-417F-A4CC-38DA6BC7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C0CDE9-8200-46FC-8055-B7312185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6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26295-C1C1-47D9-BB78-C9EE548D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320A9-862D-42F0-8A18-3C7746EED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C9A4A9-88CC-48A8-8883-812A77C4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3829C2-9362-4202-8F3C-199CDCAF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0ECC53-BE82-4F6F-A999-360B98DE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1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8EDB43-039B-4B14-9646-02E0AC4E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31891F-2B35-4A64-BEDF-B1987D991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CF1D84-A40E-41B7-A233-1032FAE16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AEEFAB-707D-42E7-BAA5-A7B2E197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CD9CF2-401B-479A-8F4D-01E6C074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291973-9977-4D26-A27B-803418FB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9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969BB-B7E6-49FD-B6B6-71A86D45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9CCE89-711A-4C2A-842F-FCCC55230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8CFAAA-CCD5-45C6-9C86-732DD572F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53867-7663-41BA-A568-A5B82DFD8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B800C5-23BC-4C9F-B008-A11D7F09F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13A260-9AB6-4F57-BC45-D4A4D87B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1DEDED6-3D6D-4633-8D57-BD0A0845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E308984-C16E-4FE1-BF4F-6ADE3432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A2840-D516-4C12-81CF-CBD9A00D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4B66FA-F153-4765-8706-31D61872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0C2F4A-FF63-41F5-B474-AFBE0278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2B40DF-2638-4721-846A-590241EA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8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CA9FC7-5BC4-4D83-A345-270B1C78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394AC0-57AB-41A6-9277-3CFEC0F1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D3824E-A5FB-414B-B118-C6236628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DA7A0D-5688-436F-BA6C-705F6720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99ADE-1C9F-48F2-933A-E7E097CB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568D50-EA5E-48AD-85C3-A7F071790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63F79-B700-490B-A909-B6272BAF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A38AFC-6F6E-4EC7-9946-894CFFC8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62480A-6CFC-42C5-9943-3A0D39D6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0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02A17B-5AC7-4AA0-83AC-2A58C554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E87E583-3355-4DA3-8751-79DF61D64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51B294-B4BC-4BEB-9257-695F965E7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3811DE-DA04-4C10-82F0-76899710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DE9910-8F33-4316-BB33-D63096BF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857630-8398-4659-9F72-D4EC4FD1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0FBF3D-3F89-40FE-AEA7-9801B931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2F2F4A-E2A9-4DA6-AD59-5AAD61CC7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736CF6-B227-4E4E-B7F0-881503496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0F3B-C001-487A-AC35-68771D0176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7B49A3-5FEA-4D4B-A808-3BB68F48B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EE1D9D-8420-4642-9324-8A596E0D7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87CA-C5DD-4CF3-AD16-5086EEB2D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1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92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64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3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54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22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88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624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Кобзев</dc:creator>
  <cp:lastModifiedBy>Александр Гончар</cp:lastModifiedBy>
  <cp:revision>3</cp:revision>
  <dcterms:created xsi:type="dcterms:W3CDTF">2020-01-15T21:35:57Z</dcterms:created>
  <dcterms:modified xsi:type="dcterms:W3CDTF">2021-01-18T00:12:09Z</dcterms:modified>
</cp:coreProperties>
</file>