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40" r:id="rId2"/>
    <p:sldMasterId id="2147483752" r:id="rId3"/>
  </p:sldMasterIdLst>
  <p:notesMasterIdLst>
    <p:notesMasterId r:id="rId19"/>
  </p:notesMasterIdLst>
  <p:sldIdLst>
    <p:sldId id="276" r:id="rId4"/>
    <p:sldId id="285" r:id="rId5"/>
    <p:sldId id="291" r:id="rId6"/>
    <p:sldId id="288" r:id="rId7"/>
    <p:sldId id="278" r:id="rId8"/>
    <p:sldId id="280" r:id="rId9"/>
    <p:sldId id="282" r:id="rId10"/>
    <p:sldId id="260" r:id="rId11"/>
    <p:sldId id="289" r:id="rId12"/>
    <p:sldId id="265" r:id="rId13"/>
    <p:sldId id="267" r:id="rId14"/>
    <p:sldId id="268" r:id="rId15"/>
    <p:sldId id="269" r:id="rId16"/>
    <p:sldId id="272" r:id="rId17"/>
    <p:sldId id="29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81D1F-ADBF-4623-897D-F1F8D4E12DF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BD8DCB-28E2-420F-BD3E-A20CA15280E1}">
      <dgm:prSet custT="1"/>
      <dgm:spPr/>
      <dgm:t>
        <a:bodyPr/>
        <a:lstStyle/>
        <a:p>
          <a:r>
            <a: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Цель:</a:t>
          </a:r>
          <a:endParaRPr lang="ru-RU" sz="28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32A554-F6C2-49DA-800F-FD2D7AB852F7}" type="parTrans" cxnId="{3422B79D-5DA3-4FFF-81D4-D6DA2FAA68AB}">
      <dgm:prSet/>
      <dgm:spPr/>
      <dgm:t>
        <a:bodyPr/>
        <a:lstStyle/>
        <a:p>
          <a:endParaRPr lang="ru-RU"/>
        </a:p>
      </dgm:t>
    </dgm:pt>
    <dgm:pt modelId="{9FFC07E4-A17F-487B-BDEF-FCB46BF0E006}" type="sibTrans" cxnId="{3422B79D-5DA3-4FFF-81D4-D6DA2FAA68AB}">
      <dgm:prSet/>
      <dgm:spPr/>
      <dgm:t>
        <a:bodyPr/>
        <a:lstStyle/>
        <a:p>
          <a:endParaRPr lang="ru-RU"/>
        </a:p>
      </dgm:t>
    </dgm:pt>
    <dgm:pt modelId="{AD3BE90E-523A-4BBF-9696-51C6B8AB20C2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Формирование полноценной психически и физически здоровой личности с устойчивым нравственным поведением, способной к саморегуляции и самоопределению в социуме.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B561771-A6AC-45F6-88FC-7045742FE0F1}" type="parTrans" cxnId="{A30F9BC2-C19A-49C7-B2C9-50EF625656ED}">
      <dgm:prSet/>
      <dgm:spPr/>
      <dgm:t>
        <a:bodyPr/>
        <a:lstStyle/>
        <a:p>
          <a:endParaRPr lang="ru-RU"/>
        </a:p>
      </dgm:t>
    </dgm:pt>
    <dgm:pt modelId="{1C6B49F5-0EEE-44CE-B3A4-B96BB34FC5F3}" type="sibTrans" cxnId="{A30F9BC2-C19A-49C7-B2C9-50EF625656ED}">
      <dgm:prSet/>
      <dgm:spPr/>
      <dgm:t>
        <a:bodyPr/>
        <a:lstStyle/>
        <a:p>
          <a:endParaRPr lang="ru-RU"/>
        </a:p>
      </dgm:t>
    </dgm:pt>
    <dgm:pt modelId="{C3F9FC5B-D2CA-400D-A3EA-417F129F19A1}">
      <dgm:prSet/>
      <dgm:spPr/>
      <dgm:t>
        <a:bodyPr/>
        <a:lstStyle/>
        <a:p>
          <a:endParaRPr lang="ru-RU" sz="1300" dirty="0"/>
        </a:p>
      </dgm:t>
    </dgm:pt>
    <dgm:pt modelId="{17FEA088-03BF-48B5-95BB-B3C445C3F039}" type="parTrans" cxnId="{CAE2ACA1-440D-4646-939F-7D0FC1D098A4}">
      <dgm:prSet/>
      <dgm:spPr/>
      <dgm:t>
        <a:bodyPr/>
        <a:lstStyle/>
        <a:p>
          <a:endParaRPr lang="ru-RU"/>
        </a:p>
      </dgm:t>
    </dgm:pt>
    <dgm:pt modelId="{6FFBD4B3-26BF-4107-A0B0-3252B2CB5887}" type="sibTrans" cxnId="{CAE2ACA1-440D-4646-939F-7D0FC1D098A4}">
      <dgm:prSet/>
      <dgm:spPr/>
      <dgm:t>
        <a:bodyPr/>
        <a:lstStyle/>
        <a:p>
          <a:endParaRPr lang="ru-RU"/>
        </a:p>
      </dgm:t>
    </dgm:pt>
    <dgm:pt modelId="{9218CA60-585F-496F-A082-F894D4DBEF55}">
      <dgm:prSet custT="1"/>
      <dgm:spPr/>
      <dgm:t>
        <a:bodyPr/>
        <a:lstStyle/>
        <a:p>
          <a:r>
            <a: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Задачи</a:t>
          </a:r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FC8C73E8-DC56-43B8-A84E-67F5C8E96BA5}" type="parTrans" cxnId="{7C5DC41F-E9CB-4C3E-A6DF-02AA4FA62E06}">
      <dgm:prSet/>
      <dgm:spPr/>
      <dgm:t>
        <a:bodyPr/>
        <a:lstStyle/>
        <a:p>
          <a:endParaRPr lang="ru-RU"/>
        </a:p>
      </dgm:t>
    </dgm:pt>
    <dgm:pt modelId="{4073A96F-B807-4660-BB7A-5A2A7CB4AA33}" type="sibTrans" cxnId="{7C5DC41F-E9CB-4C3E-A6DF-02AA4FA62E06}">
      <dgm:prSet/>
      <dgm:spPr/>
      <dgm:t>
        <a:bodyPr/>
        <a:lstStyle/>
        <a:p>
          <a:endParaRPr lang="ru-RU"/>
        </a:p>
      </dgm:t>
    </dgm:pt>
    <dgm:pt modelId="{BF719D39-2D47-40A3-A91B-EA42796EEB7E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Создание условий для учебной деятельности школьников в охранительно-оздоровительном режиме.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E2FE29F-9CB8-4D78-A720-DBFBED13298F}" type="parTrans" cxnId="{1F0E2F5F-5D41-4ED4-AE2D-8D0B8B2E1A15}">
      <dgm:prSet/>
      <dgm:spPr/>
      <dgm:t>
        <a:bodyPr/>
        <a:lstStyle/>
        <a:p>
          <a:endParaRPr lang="ru-RU"/>
        </a:p>
      </dgm:t>
    </dgm:pt>
    <dgm:pt modelId="{4535856C-AB71-4353-86F0-7913963FBBD4}" type="sibTrans" cxnId="{1F0E2F5F-5D41-4ED4-AE2D-8D0B8B2E1A15}">
      <dgm:prSet/>
      <dgm:spPr/>
      <dgm:t>
        <a:bodyPr/>
        <a:lstStyle/>
        <a:p>
          <a:endParaRPr lang="ru-RU"/>
        </a:p>
      </dgm:t>
    </dgm:pt>
    <dgm:pt modelId="{EA7824AC-97EF-497F-9125-A70C9E92A218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Формирование умений и навыков учебной и трудовой деятельности.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2D5157E-F7D6-450E-BF40-60BB53E964ED}" type="parTrans" cxnId="{88D15855-AFDC-4C87-8DA1-573FAD97727E}">
      <dgm:prSet/>
      <dgm:spPr/>
      <dgm:t>
        <a:bodyPr/>
        <a:lstStyle/>
        <a:p>
          <a:endParaRPr lang="ru-RU"/>
        </a:p>
      </dgm:t>
    </dgm:pt>
    <dgm:pt modelId="{BAF3853A-7F03-4DE9-B489-015AF3B09349}" type="sibTrans" cxnId="{88D15855-AFDC-4C87-8DA1-573FAD97727E}">
      <dgm:prSet/>
      <dgm:spPr/>
      <dgm:t>
        <a:bodyPr/>
        <a:lstStyle/>
        <a:p>
          <a:endParaRPr lang="ru-RU"/>
        </a:p>
      </dgm:t>
    </dgm:pt>
    <dgm:pt modelId="{05E51F83-5F89-4012-92AE-8AD848A41502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Привитие учащимся навыков адаптивного поведения.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458B82E-1F81-4E18-850A-50B9E84BEE16}" type="parTrans" cxnId="{26C1D633-17D0-4F4A-8A85-F6F96E1D5D71}">
      <dgm:prSet/>
      <dgm:spPr/>
      <dgm:t>
        <a:bodyPr/>
        <a:lstStyle/>
        <a:p>
          <a:endParaRPr lang="ru-RU"/>
        </a:p>
      </dgm:t>
    </dgm:pt>
    <dgm:pt modelId="{3CD6BC4D-03C8-446D-8E37-A983171DF3FF}" type="sibTrans" cxnId="{26C1D633-17D0-4F4A-8A85-F6F96E1D5D71}">
      <dgm:prSet/>
      <dgm:spPr/>
      <dgm:t>
        <a:bodyPr/>
        <a:lstStyle/>
        <a:p>
          <a:endParaRPr lang="ru-RU"/>
        </a:p>
      </dgm:t>
    </dgm:pt>
    <dgm:pt modelId="{04730FA9-56C1-4D5E-B32B-EBC19DB81C4D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Социально-психологическая реабилитация школьников с последующей интеграцией в обществе.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1BC1063-D409-4CCE-A442-3BD9AD28B39A}" type="parTrans" cxnId="{8313A9AC-F009-49A6-8067-4A1635C80319}">
      <dgm:prSet/>
      <dgm:spPr/>
      <dgm:t>
        <a:bodyPr/>
        <a:lstStyle/>
        <a:p>
          <a:endParaRPr lang="ru-RU"/>
        </a:p>
      </dgm:t>
    </dgm:pt>
    <dgm:pt modelId="{319B8AF9-48DA-4F1E-863E-A5FE8DC3BFCF}" type="sibTrans" cxnId="{8313A9AC-F009-49A6-8067-4A1635C80319}">
      <dgm:prSet/>
      <dgm:spPr/>
      <dgm:t>
        <a:bodyPr/>
        <a:lstStyle/>
        <a:p>
          <a:endParaRPr lang="ru-RU"/>
        </a:p>
      </dgm:t>
    </dgm:pt>
    <dgm:pt modelId="{44E96354-594B-45DF-A54A-89A02FF7CA0D}">
      <dgm:prSet/>
      <dgm:spPr/>
      <dgm:t>
        <a:bodyPr/>
        <a:lstStyle/>
        <a:p>
          <a:endParaRPr lang="ru-RU" sz="1300" dirty="0"/>
        </a:p>
      </dgm:t>
    </dgm:pt>
    <dgm:pt modelId="{D058914D-4AF4-4AC4-810D-C56BDF612232}" type="parTrans" cxnId="{22B6B105-4A9B-495E-A27B-C18D90A04CF8}">
      <dgm:prSet/>
      <dgm:spPr/>
      <dgm:t>
        <a:bodyPr/>
        <a:lstStyle/>
        <a:p>
          <a:endParaRPr lang="ru-RU"/>
        </a:p>
      </dgm:t>
    </dgm:pt>
    <dgm:pt modelId="{D53B4CBE-0936-44B1-ABDE-4CB9D9DF89CD}" type="sibTrans" cxnId="{22B6B105-4A9B-495E-A27B-C18D90A04CF8}">
      <dgm:prSet/>
      <dgm:spPr/>
      <dgm:t>
        <a:bodyPr/>
        <a:lstStyle/>
        <a:p>
          <a:endParaRPr lang="ru-RU"/>
        </a:p>
      </dgm:t>
    </dgm:pt>
    <dgm:pt modelId="{BBC4C84E-75A1-4163-A6E4-00B672D921EB}" type="pres">
      <dgm:prSet presAssocID="{23A81D1F-ADBF-4623-897D-F1F8D4E12D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628372-C7CE-4A26-BE1E-E95E5FA9BB6E}" type="pres">
      <dgm:prSet presAssocID="{24BD8DCB-28E2-420F-BD3E-A20CA15280E1}" presName="composite" presStyleCnt="0"/>
      <dgm:spPr/>
    </dgm:pt>
    <dgm:pt modelId="{AD520E8F-027F-44DD-AB6A-7DA79ED365D2}" type="pres">
      <dgm:prSet presAssocID="{24BD8DCB-28E2-420F-BD3E-A20CA15280E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57A31-98E2-4C06-971D-E6CABFDC1E40}" type="pres">
      <dgm:prSet presAssocID="{24BD8DCB-28E2-420F-BD3E-A20CA15280E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1326F-6300-49E3-A24C-16439AAD78F5}" type="pres">
      <dgm:prSet presAssocID="{9FFC07E4-A17F-487B-BDEF-FCB46BF0E006}" presName="sp" presStyleCnt="0"/>
      <dgm:spPr/>
    </dgm:pt>
    <dgm:pt modelId="{79703A11-DB5C-4A63-B959-1269F31EDE69}" type="pres">
      <dgm:prSet presAssocID="{9218CA60-585F-496F-A082-F894D4DBEF55}" presName="composite" presStyleCnt="0"/>
      <dgm:spPr/>
    </dgm:pt>
    <dgm:pt modelId="{6B288B6D-CF14-4DEE-86E4-C6A2AA28B759}" type="pres">
      <dgm:prSet presAssocID="{9218CA60-585F-496F-A082-F894D4DBEF5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CFC4B-659F-406B-ABD3-4D25F6C6E297}" type="pres">
      <dgm:prSet presAssocID="{9218CA60-585F-496F-A082-F894D4DBEF55}" presName="descendantText" presStyleLbl="alignAcc1" presStyleIdx="1" presStyleCnt="2" custScaleY="147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D15855-AFDC-4C87-8DA1-573FAD97727E}" srcId="{9218CA60-585F-496F-A082-F894D4DBEF55}" destId="{EA7824AC-97EF-497F-9125-A70C9E92A218}" srcOrd="1" destOrd="0" parTransId="{72D5157E-F7D6-450E-BF40-60BB53E964ED}" sibTransId="{BAF3853A-7F03-4DE9-B489-015AF3B09349}"/>
    <dgm:cxn modelId="{78B5C84F-3538-46AF-A297-70F345179896}" type="presOf" srcId="{EA7824AC-97EF-497F-9125-A70C9E92A218}" destId="{AFDCFC4B-659F-406B-ABD3-4D25F6C6E297}" srcOrd="0" destOrd="1" presId="urn:microsoft.com/office/officeart/2005/8/layout/chevron2"/>
    <dgm:cxn modelId="{26C1D633-17D0-4F4A-8A85-F6F96E1D5D71}" srcId="{9218CA60-585F-496F-A082-F894D4DBEF55}" destId="{05E51F83-5F89-4012-92AE-8AD848A41502}" srcOrd="2" destOrd="0" parTransId="{5458B82E-1F81-4E18-850A-50B9E84BEE16}" sibTransId="{3CD6BC4D-03C8-446D-8E37-A983171DF3FF}"/>
    <dgm:cxn modelId="{EA2ED73D-BD36-4730-82A2-20416937E1F2}" type="presOf" srcId="{AD3BE90E-523A-4BBF-9696-51C6B8AB20C2}" destId="{3C357A31-98E2-4C06-971D-E6CABFDC1E40}" srcOrd="0" destOrd="0" presId="urn:microsoft.com/office/officeart/2005/8/layout/chevron2"/>
    <dgm:cxn modelId="{CAE2ACA1-440D-4646-939F-7D0FC1D098A4}" srcId="{24BD8DCB-28E2-420F-BD3E-A20CA15280E1}" destId="{C3F9FC5B-D2CA-400D-A3EA-417F129F19A1}" srcOrd="1" destOrd="0" parTransId="{17FEA088-03BF-48B5-95BB-B3C445C3F039}" sibTransId="{6FFBD4B3-26BF-4107-A0B0-3252B2CB5887}"/>
    <dgm:cxn modelId="{7C5DC41F-E9CB-4C3E-A6DF-02AA4FA62E06}" srcId="{23A81D1F-ADBF-4623-897D-F1F8D4E12DF1}" destId="{9218CA60-585F-496F-A082-F894D4DBEF55}" srcOrd="1" destOrd="0" parTransId="{FC8C73E8-DC56-43B8-A84E-67F5C8E96BA5}" sibTransId="{4073A96F-B807-4660-BB7A-5A2A7CB4AA33}"/>
    <dgm:cxn modelId="{AC1A325D-AD26-44DD-80F2-9E4408745592}" type="presOf" srcId="{23A81D1F-ADBF-4623-897D-F1F8D4E12DF1}" destId="{BBC4C84E-75A1-4163-A6E4-00B672D921EB}" srcOrd="0" destOrd="0" presId="urn:microsoft.com/office/officeart/2005/8/layout/chevron2"/>
    <dgm:cxn modelId="{A30F9BC2-C19A-49C7-B2C9-50EF625656ED}" srcId="{24BD8DCB-28E2-420F-BD3E-A20CA15280E1}" destId="{AD3BE90E-523A-4BBF-9696-51C6B8AB20C2}" srcOrd="0" destOrd="0" parTransId="{DB561771-A6AC-45F6-88FC-7045742FE0F1}" sibTransId="{1C6B49F5-0EEE-44CE-B3A4-B96BB34FC5F3}"/>
    <dgm:cxn modelId="{22B6B105-4A9B-495E-A27B-C18D90A04CF8}" srcId="{9218CA60-585F-496F-A082-F894D4DBEF55}" destId="{44E96354-594B-45DF-A54A-89A02FF7CA0D}" srcOrd="4" destOrd="0" parTransId="{D058914D-4AF4-4AC4-810D-C56BDF612232}" sibTransId="{D53B4CBE-0936-44B1-ABDE-4CB9D9DF89CD}"/>
    <dgm:cxn modelId="{8313A9AC-F009-49A6-8067-4A1635C80319}" srcId="{9218CA60-585F-496F-A082-F894D4DBEF55}" destId="{04730FA9-56C1-4D5E-B32B-EBC19DB81C4D}" srcOrd="3" destOrd="0" parTransId="{31BC1063-D409-4CCE-A442-3BD9AD28B39A}" sibTransId="{319B8AF9-48DA-4F1E-863E-A5FE8DC3BFCF}"/>
    <dgm:cxn modelId="{1F0E2F5F-5D41-4ED4-AE2D-8D0B8B2E1A15}" srcId="{9218CA60-585F-496F-A082-F894D4DBEF55}" destId="{BF719D39-2D47-40A3-A91B-EA42796EEB7E}" srcOrd="0" destOrd="0" parTransId="{6E2FE29F-9CB8-4D78-A720-DBFBED13298F}" sibTransId="{4535856C-AB71-4353-86F0-7913963FBBD4}"/>
    <dgm:cxn modelId="{7F56A3CF-35C4-4262-8ABF-7931AD1E8372}" type="presOf" srcId="{24BD8DCB-28E2-420F-BD3E-A20CA15280E1}" destId="{AD520E8F-027F-44DD-AB6A-7DA79ED365D2}" srcOrd="0" destOrd="0" presId="urn:microsoft.com/office/officeart/2005/8/layout/chevron2"/>
    <dgm:cxn modelId="{3422B79D-5DA3-4FFF-81D4-D6DA2FAA68AB}" srcId="{23A81D1F-ADBF-4623-897D-F1F8D4E12DF1}" destId="{24BD8DCB-28E2-420F-BD3E-A20CA15280E1}" srcOrd="0" destOrd="0" parTransId="{E732A554-F6C2-49DA-800F-FD2D7AB852F7}" sibTransId="{9FFC07E4-A17F-487B-BDEF-FCB46BF0E006}"/>
    <dgm:cxn modelId="{36F09E4C-5C27-4301-B97E-9199DA389634}" type="presOf" srcId="{44E96354-594B-45DF-A54A-89A02FF7CA0D}" destId="{AFDCFC4B-659F-406B-ABD3-4D25F6C6E297}" srcOrd="0" destOrd="4" presId="urn:microsoft.com/office/officeart/2005/8/layout/chevron2"/>
    <dgm:cxn modelId="{E7DEFF52-C3AD-47DC-B247-71A55D6A800D}" type="presOf" srcId="{C3F9FC5B-D2CA-400D-A3EA-417F129F19A1}" destId="{3C357A31-98E2-4C06-971D-E6CABFDC1E40}" srcOrd="0" destOrd="1" presId="urn:microsoft.com/office/officeart/2005/8/layout/chevron2"/>
    <dgm:cxn modelId="{EF749C9F-98A1-408C-985C-CB83204D945A}" type="presOf" srcId="{05E51F83-5F89-4012-92AE-8AD848A41502}" destId="{AFDCFC4B-659F-406B-ABD3-4D25F6C6E297}" srcOrd="0" destOrd="2" presId="urn:microsoft.com/office/officeart/2005/8/layout/chevron2"/>
    <dgm:cxn modelId="{6FC04373-E86C-492F-B294-0CA5ADBDE288}" type="presOf" srcId="{9218CA60-585F-496F-A082-F894D4DBEF55}" destId="{6B288B6D-CF14-4DEE-86E4-C6A2AA28B759}" srcOrd="0" destOrd="0" presId="urn:microsoft.com/office/officeart/2005/8/layout/chevron2"/>
    <dgm:cxn modelId="{5F4C4D03-1C58-4F67-A389-74585CC731CB}" type="presOf" srcId="{04730FA9-56C1-4D5E-B32B-EBC19DB81C4D}" destId="{AFDCFC4B-659F-406B-ABD3-4D25F6C6E297}" srcOrd="0" destOrd="3" presId="urn:microsoft.com/office/officeart/2005/8/layout/chevron2"/>
    <dgm:cxn modelId="{05F539A1-BF1A-45D6-B0DF-9B47E16AFF83}" type="presOf" srcId="{BF719D39-2D47-40A3-A91B-EA42796EEB7E}" destId="{AFDCFC4B-659F-406B-ABD3-4D25F6C6E297}" srcOrd="0" destOrd="0" presId="urn:microsoft.com/office/officeart/2005/8/layout/chevron2"/>
    <dgm:cxn modelId="{C31071EA-6673-4005-86DD-F45983EE163E}" type="presParOf" srcId="{BBC4C84E-75A1-4163-A6E4-00B672D921EB}" destId="{31628372-C7CE-4A26-BE1E-E95E5FA9BB6E}" srcOrd="0" destOrd="0" presId="urn:microsoft.com/office/officeart/2005/8/layout/chevron2"/>
    <dgm:cxn modelId="{8ED45998-A43A-4E29-A968-5F08BDFE03B3}" type="presParOf" srcId="{31628372-C7CE-4A26-BE1E-E95E5FA9BB6E}" destId="{AD520E8F-027F-44DD-AB6A-7DA79ED365D2}" srcOrd="0" destOrd="0" presId="urn:microsoft.com/office/officeart/2005/8/layout/chevron2"/>
    <dgm:cxn modelId="{9DD3F787-299B-4431-A886-CF65D7C79410}" type="presParOf" srcId="{31628372-C7CE-4A26-BE1E-E95E5FA9BB6E}" destId="{3C357A31-98E2-4C06-971D-E6CABFDC1E40}" srcOrd="1" destOrd="0" presId="urn:microsoft.com/office/officeart/2005/8/layout/chevron2"/>
    <dgm:cxn modelId="{79C755F8-D732-4161-8B79-0459264EE3F3}" type="presParOf" srcId="{BBC4C84E-75A1-4163-A6E4-00B672D921EB}" destId="{EC81326F-6300-49E3-A24C-16439AAD78F5}" srcOrd="1" destOrd="0" presId="urn:microsoft.com/office/officeart/2005/8/layout/chevron2"/>
    <dgm:cxn modelId="{3A84604D-82D6-4A00-80B5-0E32A8E9E933}" type="presParOf" srcId="{BBC4C84E-75A1-4163-A6E4-00B672D921EB}" destId="{79703A11-DB5C-4A63-B959-1269F31EDE69}" srcOrd="2" destOrd="0" presId="urn:microsoft.com/office/officeart/2005/8/layout/chevron2"/>
    <dgm:cxn modelId="{3B661DAE-3FD2-432D-B21E-AFF110510607}" type="presParOf" srcId="{79703A11-DB5C-4A63-B959-1269F31EDE69}" destId="{6B288B6D-CF14-4DEE-86E4-C6A2AA28B759}" srcOrd="0" destOrd="0" presId="urn:microsoft.com/office/officeart/2005/8/layout/chevron2"/>
    <dgm:cxn modelId="{5CC3DF82-E9B8-4196-9297-0C088BC929F6}" type="presParOf" srcId="{79703A11-DB5C-4A63-B959-1269F31EDE69}" destId="{AFDCFC4B-659F-406B-ABD3-4D25F6C6E2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C2CC76-BA96-43A4-A6A2-2D4CB05D40B5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BC98B8-8726-44AC-A84D-BC8DEA9B0263}">
      <dgm:prSet phldrT="[Текст]" phldr="1"/>
      <dgm:spPr/>
      <dgm:t>
        <a:bodyPr/>
        <a:lstStyle/>
        <a:p>
          <a:endParaRPr lang="ru-RU" dirty="0"/>
        </a:p>
      </dgm:t>
    </dgm:pt>
    <dgm:pt modelId="{67377440-EA77-4D35-8D14-F3392D8B57D6}" type="parTrans" cxnId="{34CDA278-69DF-4C29-8FAC-91B035AF0852}">
      <dgm:prSet/>
      <dgm:spPr/>
      <dgm:t>
        <a:bodyPr/>
        <a:lstStyle/>
        <a:p>
          <a:endParaRPr lang="ru-RU"/>
        </a:p>
      </dgm:t>
    </dgm:pt>
    <dgm:pt modelId="{B48ADB01-C64A-40FD-A753-DC2D75A947F6}" type="sibTrans" cxnId="{34CDA278-69DF-4C29-8FAC-91B035AF0852}">
      <dgm:prSet/>
      <dgm:spPr/>
      <dgm:t>
        <a:bodyPr/>
        <a:lstStyle/>
        <a:p>
          <a:endParaRPr lang="ru-RU"/>
        </a:p>
      </dgm:t>
    </dgm:pt>
    <dgm:pt modelId="{40BE34DB-3F33-4A53-8565-E6CB3F02CBF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Создание оптимальных условий для развития личности учащегося в различных видах деятельности сообразно с его интересами,  способностями, возможностями, а также     потребностями общества.</a:t>
          </a:r>
          <a:endParaRPr lang="ru-RU" b="1" dirty="0">
            <a:solidFill>
              <a:schemeClr val="tx1"/>
            </a:solidFill>
          </a:endParaRPr>
        </a:p>
      </dgm:t>
    </dgm:pt>
    <dgm:pt modelId="{3CA6AB4B-9190-4E39-B597-C7324644BBF4}" type="parTrans" cxnId="{D5D0A1CA-BAEF-4F34-B468-B406A15F094F}">
      <dgm:prSet/>
      <dgm:spPr/>
      <dgm:t>
        <a:bodyPr/>
        <a:lstStyle/>
        <a:p>
          <a:endParaRPr lang="ru-RU"/>
        </a:p>
      </dgm:t>
    </dgm:pt>
    <dgm:pt modelId="{596E77F6-01C7-4A02-9686-74AB143F5956}" type="sibTrans" cxnId="{D5D0A1CA-BAEF-4F34-B468-B406A15F094F}">
      <dgm:prSet/>
      <dgm:spPr/>
      <dgm:t>
        <a:bodyPr/>
        <a:lstStyle/>
        <a:p>
          <a:endParaRPr lang="ru-RU"/>
        </a:p>
      </dgm:t>
    </dgm:pt>
    <dgm:pt modelId="{96E3EFC7-E8B2-4075-8ACF-C5560F9D063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Применение современных педагогических технологий для реализации новой педагогической парадигмы образования.</a:t>
          </a:r>
          <a:endParaRPr lang="ru-RU" b="1" dirty="0">
            <a:solidFill>
              <a:schemeClr val="tx1"/>
            </a:solidFill>
          </a:endParaRPr>
        </a:p>
      </dgm:t>
    </dgm:pt>
    <dgm:pt modelId="{C22E762F-7AD0-4902-8E6C-CF543CAD3A28}" type="parTrans" cxnId="{913278C8-FB4A-4525-BB75-8F0E4956995F}">
      <dgm:prSet/>
      <dgm:spPr/>
      <dgm:t>
        <a:bodyPr/>
        <a:lstStyle/>
        <a:p>
          <a:endParaRPr lang="ru-RU"/>
        </a:p>
      </dgm:t>
    </dgm:pt>
    <dgm:pt modelId="{350DDF1B-BFF2-4D9F-8C34-375E444D7111}" type="sibTrans" cxnId="{913278C8-FB4A-4525-BB75-8F0E4956995F}">
      <dgm:prSet/>
      <dgm:spPr/>
      <dgm:t>
        <a:bodyPr/>
        <a:lstStyle/>
        <a:p>
          <a:endParaRPr lang="ru-RU"/>
        </a:p>
      </dgm:t>
    </dgm:pt>
    <dgm:pt modelId="{30603396-6C42-47F2-AC1B-FB390BB3E064}">
      <dgm:prSet phldrT="[Текст]" phldr="1"/>
      <dgm:spPr/>
      <dgm:t>
        <a:bodyPr/>
        <a:lstStyle/>
        <a:p>
          <a:endParaRPr lang="ru-RU" dirty="0"/>
        </a:p>
      </dgm:t>
    </dgm:pt>
    <dgm:pt modelId="{419993D0-5AF7-4AFA-8EA5-274C9A2BB8A0}" type="parTrans" cxnId="{0AD04F17-E07A-4B42-B4F2-8F662337D18C}">
      <dgm:prSet/>
      <dgm:spPr/>
      <dgm:t>
        <a:bodyPr/>
        <a:lstStyle/>
        <a:p>
          <a:endParaRPr lang="ru-RU"/>
        </a:p>
      </dgm:t>
    </dgm:pt>
    <dgm:pt modelId="{4AED03E6-3CD2-4983-93B5-D79BEABAEE9A}" type="sibTrans" cxnId="{0AD04F17-E07A-4B42-B4F2-8F662337D18C}">
      <dgm:prSet/>
      <dgm:spPr/>
      <dgm:t>
        <a:bodyPr/>
        <a:lstStyle/>
        <a:p>
          <a:endParaRPr lang="ru-RU"/>
        </a:p>
      </dgm:t>
    </dgm:pt>
    <dgm:pt modelId="{011B3977-176F-4788-AC6E-8BD934FD34D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Апробирование и соотношение новых воспитательных программ.</a:t>
          </a:r>
          <a:endParaRPr lang="ru-RU" b="1" dirty="0">
            <a:solidFill>
              <a:schemeClr val="tx1"/>
            </a:solidFill>
          </a:endParaRPr>
        </a:p>
      </dgm:t>
    </dgm:pt>
    <dgm:pt modelId="{1673F3E7-9FA7-4A39-9DA8-DF7B3C518616}" type="parTrans" cxnId="{16A03351-B74B-45EE-BF97-C835C993C01F}">
      <dgm:prSet/>
      <dgm:spPr/>
      <dgm:t>
        <a:bodyPr/>
        <a:lstStyle/>
        <a:p>
          <a:endParaRPr lang="ru-RU"/>
        </a:p>
      </dgm:t>
    </dgm:pt>
    <dgm:pt modelId="{E9B96E32-6F14-4798-8F7D-83BC6063BD55}" type="sibTrans" cxnId="{16A03351-B74B-45EE-BF97-C835C993C01F}">
      <dgm:prSet/>
      <dgm:spPr/>
      <dgm:t>
        <a:bodyPr/>
        <a:lstStyle/>
        <a:p>
          <a:endParaRPr lang="ru-RU"/>
        </a:p>
      </dgm:t>
    </dgm:pt>
    <dgm:pt modelId="{C1386499-2029-4F14-8DCD-30DBCC69A10C}">
      <dgm:prSet/>
      <dgm:spPr/>
      <dgm:t>
        <a:bodyPr/>
        <a:lstStyle/>
        <a:p>
          <a:endParaRPr lang="ru-RU" dirty="0"/>
        </a:p>
      </dgm:t>
    </dgm:pt>
    <dgm:pt modelId="{B74CBEE5-D9C6-4B14-88CD-DDC816E60668}" type="parTrans" cxnId="{7CC7A899-581E-4B3E-B584-A497127B769E}">
      <dgm:prSet/>
      <dgm:spPr/>
      <dgm:t>
        <a:bodyPr/>
        <a:lstStyle/>
        <a:p>
          <a:endParaRPr lang="ru-RU"/>
        </a:p>
      </dgm:t>
    </dgm:pt>
    <dgm:pt modelId="{B32D2AD5-8024-43AA-9068-D25C211AF49E}" type="sibTrans" cxnId="{7CC7A899-581E-4B3E-B584-A497127B769E}">
      <dgm:prSet/>
      <dgm:spPr/>
      <dgm:t>
        <a:bodyPr/>
        <a:lstStyle/>
        <a:p>
          <a:endParaRPr lang="ru-RU"/>
        </a:p>
      </dgm:t>
    </dgm:pt>
    <dgm:pt modelId="{C1D830A2-9C27-4FE6-AB19-A6F3173A1F9D}">
      <dgm:prSet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9E1960FA-F895-47F5-B294-7B7A7BA7AE44}" type="parTrans" cxnId="{2A003200-FDD8-4618-9CFD-6C1F97A7C9A0}">
      <dgm:prSet/>
      <dgm:spPr/>
      <dgm:t>
        <a:bodyPr/>
        <a:lstStyle/>
        <a:p>
          <a:endParaRPr lang="ru-RU"/>
        </a:p>
      </dgm:t>
    </dgm:pt>
    <dgm:pt modelId="{6600C7FE-7703-4158-8DD7-B6ADCBF2CE83}" type="sibTrans" cxnId="{2A003200-FDD8-4618-9CFD-6C1F97A7C9A0}">
      <dgm:prSet/>
      <dgm:spPr/>
      <dgm:t>
        <a:bodyPr/>
        <a:lstStyle/>
        <a:p>
          <a:endParaRPr lang="ru-RU"/>
        </a:p>
      </dgm:t>
    </dgm:pt>
    <dgm:pt modelId="{9A40B045-D4C8-472F-8A17-F3CB871F1845}">
      <dgm:prSet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12C7F2CC-C4E7-4C29-B1D2-BF633F6BF40F}" type="parTrans" cxnId="{4900C1EC-C889-4CEC-A1E4-0B0919B874F8}">
      <dgm:prSet/>
      <dgm:spPr/>
      <dgm:t>
        <a:bodyPr/>
        <a:lstStyle/>
        <a:p>
          <a:endParaRPr lang="ru-RU"/>
        </a:p>
      </dgm:t>
    </dgm:pt>
    <dgm:pt modelId="{16B0C4C8-0340-4B81-965D-42584A68C81C}" type="sibTrans" cxnId="{4900C1EC-C889-4CEC-A1E4-0B0919B874F8}">
      <dgm:prSet/>
      <dgm:spPr/>
      <dgm:t>
        <a:bodyPr/>
        <a:lstStyle/>
        <a:p>
          <a:endParaRPr lang="ru-RU"/>
        </a:p>
      </dgm:t>
    </dgm:pt>
    <dgm:pt modelId="{8ED081BB-2427-4C6C-8256-11A69EAC8C27}">
      <dgm:prSet phldrT="[Текст]" phldr="1"/>
      <dgm:spPr/>
      <dgm:t>
        <a:bodyPr/>
        <a:lstStyle/>
        <a:p>
          <a:endParaRPr lang="ru-RU" dirty="0"/>
        </a:p>
      </dgm:t>
    </dgm:pt>
    <dgm:pt modelId="{32F3C98D-A7C2-4C16-BE3E-0BFA13AA9ABB}" type="sibTrans" cxnId="{B8C787D4-4F8C-4F18-A9D6-D3E87368B965}">
      <dgm:prSet/>
      <dgm:spPr/>
      <dgm:t>
        <a:bodyPr/>
        <a:lstStyle/>
        <a:p>
          <a:endParaRPr lang="ru-RU"/>
        </a:p>
      </dgm:t>
    </dgm:pt>
    <dgm:pt modelId="{E44E9D69-F025-4081-8D7A-A8EC33F79AEE}" type="parTrans" cxnId="{B8C787D4-4F8C-4F18-A9D6-D3E87368B965}">
      <dgm:prSet/>
      <dgm:spPr/>
      <dgm:t>
        <a:bodyPr/>
        <a:lstStyle/>
        <a:p>
          <a:endParaRPr lang="ru-RU"/>
        </a:p>
      </dgm:t>
    </dgm:pt>
    <dgm:pt modelId="{CF75D20A-1BDA-4AF2-A17A-12199CBBE620}" type="pres">
      <dgm:prSet presAssocID="{19C2CC76-BA96-43A4-A6A2-2D4CB05D40B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941CFE-937A-4A32-871F-4712B3E00B96}" type="pres">
      <dgm:prSet presAssocID="{90BC98B8-8726-44AC-A84D-BC8DEA9B0263}" presName="compositeNode" presStyleCnt="0">
        <dgm:presLayoutVars>
          <dgm:bulletEnabled val="1"/>
        </dgm:presLayoutVars>
      </dgm:prSet>
      <dgm:spPr/>
    </dgm:pt>
    <dgm:pt modelId="{1F93F34F-1587-4224-AFD9-BC5E10F497CB}" type="pres">
      <dgm:prSet presAssocID="{90BC98B8-8726-44AC-A84D-BC8DEA9B0263}" presName="image" presStyleLbl="fgImgPlace1" presStyleIdx="0" presStyleCnt="3"/>
      <dgm:spPr/>
    </dgm:pt>
    <dgm:pt modelId="{5772EBEE-5053-45E7-9541-6829F34B1B2D}" type="pres">
      <dgm:prSet presAssocID="{90BC98B8-8726-44AC-A84D-BC8DEA9B026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2810E-BB38-48D9-B742-182FDC3810AF}" type="pres">
      <dgm:prSet presAssocID="{90BC98B8-8726-44AC-A84D-BC8DEA9B0263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89C7D-020F-4ABF-9B12-410D74BB17A7}" type="pres">
      <dgm:prSet presAssocID="{B48ADB01-C64A-40FD-A753-DC2D75A947F6}" presName="sibTrans" presStyleCnt="0"/>
      <dgm:spPr/>
    </dgm:pt>
    <dgm:pt modelId="{3C511BB8-D6A2-4511-B4D1-41E762D63056}" type="pres">
      <dgm:prSet presAssocID="{8ED081BB-2427-4C6C-8256-11A69EAC8C27}" presName="compositeNode" presStyleCnt="0">
        <dgm:presLayoutVars>
          <dgm:bulletEnabled val="1"/>
        </dgm:presLayoutVars>
      </dgm:prSet>
      <dgm:spPr/>
    </dgm:pt>
    <dgm:pt modelId="{0D634E8F-F12E-41E4-805D-1C075F3CFFB5}" type="pres">
      <dgm:prSet presAssocID="{8ED081BB-2427-4C6C-8256-11A69EAC8C27}" presName="image" presStyleLbl="fgImgPlace1" presStyleIdx="1" presStyleCnt="3"/>
      <dgm:spPr/>
    </dgm:pt>
    <dgm:pt modelId="{03062287-D3CE-47B8-B8FC-023D724DEBB1}" type="pres">
      <dgm:prSet presAssocID="{8ED081BB-2427-4C6C-8256-11A69EAC8C2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40A21-B5A6-4982-9E2B-DD0D541EC164}" type="pres">
      <dgm:prSet presAssocID="{8ED081BB-2427-4C6C-8256-11A69EAC8C27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0C76E-CA72-4CFE-A16A-AC27E164EF1D}" type="pres">
      <dgm:prSet presAssocID="{32F3C98D-A7C2-4C16-BE3E-0BFA13AA9ABB}" presName="sibTrans" presStyleCnt="0"/>
      <dgm:spPr/>
    </dgm:pt>
    <dgm:pt modelId="{7A41635F-D426-4DB2-B5E6-F34D04C09477}" type="pres">
      <dgm:prSet presAssocID="{30603396-6C42-47F2-AC1B-FB390BB3E064}" presName="compositeNode" presStyleCnt="0">
        <dgm:presLayoutVars>
          <dgm:bulletEnabled val="1"/>
        </dgm:presLayoutVars>
      </dgm:prSet>
      <dgm:spPr/>
    </dgm:pt>
    <dgm:pt modelId="{6CDE09B3-2B7F-4E3E-AA1F-157A968A41F3}" type="pres">
      <dgm:prSet presAssocID="{30603396-6C42-47F2-AC1B-FB390BB3E064}" presName="image" presStyleLbl="fgImgPlace1" presStyleIdx="2" presStyleCnt="3"/>
      <dgm:spPr/>
    </dgm:pt>
    <dgm:pt modelId="{8EAC0429-2B6B-43B7-936C-B68CB8EB8675}" type="pres">
      <dgm:prSet presAssocID="{30603396-6C42-47F2-AC1B-FB390BB3E06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4A548-A357-4933-A296-D389CF136306}" type="pres">
      <dgm:prSet presAssocID="{30603396-6C42-47F2-AC1B-FB390BB3E064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97C261-61DF-4935-A62F-41CE2579673F}" type="presOf" srcId="{C1D830A2-9C27-4FE6-AB19-A6F3173A1F9D}" destId="{03062287-D3CE-47B8-B8FC-023D724DEBB1}" srcOrd="0" destOrd="1" presId="urn:microsoft.com/office/officeart/2005/8/layout/hList2"/>
    <dgm:cxn modelId="{4DF392CA-687E-4D01-91B4-32231BF2639E}" type="presOf" srcId="{011B3977-176F-4788-AC6E-8BD934FD34D9}" destId="{8EAC0429-2B6B-43B7-936C-B68CB8EB8675}" srcOrd="0" destOrd="0" presId="urn:microsoft.com/office/officeart/2005/8/layout/hList2"/>
    <dgm:cxn modelId="{30DCAF36-59D7-4474-A1EA-DE0BEFAFA999}" type="presOf" srcId="{96E3EFC7-E8B2-4075-8ACF-C5560F9D063B}" destId="{03062287-D3CE-47B8-B8FC-023D724DEBB1}" srcOrd="0" destOrd="0" presId="urn:microsoft.com/office/officeart/2005/8/layout/hList2"/>
    <dgm:cxn modelId="{9FC89569-2CCC-4B37-A011-5797497AC7F1}" type="presOf" srcId="{C1386499-2029-4F14-8DCD-30DBCC69A10C}" destId="{5772EBEE-5053-45E7-9541-6829F34B1B2D}" srcOrd="0" destOrd="1" presId="urn:microsoft.com/office/officeart/2005/8/layout/hList2"/>
    <dgm:cxn modelId="{B8C787D4-4F8C-4F18-A9D6-D3E87368B965}" srcId="{19C2CC76-BA96-43A4-A6A2-2D4CB05D40B5}" destId="{8ED081BB-2427-4C6C-8256-11A69EAC8C27}" srcOrd="1" destOrd="0" parTransId="{E44E9D69-F025-4081-8D7A-A8EC33F79AEE}" sibTransId="{32F3C98D-A7C2-4C16-BE3E-0BFA13AA9ABB}"/>
    <dgm:cxn modelId="{0AD04F17-E07A-4B42-B4F2-8F662337D18C}" srcId="{19C2CC76-BA96-43A4-A6A2-2D4CB05D40B5}" destId="{30603396-6C42-47F2-AC1B-FB390BB3E064}" srcOrd="2" destOrd="0" parTransId="{419993D0-5AF7-4AFA-8EA5-274C9A2BB8A0}" sibTransId="{4AED03E6-3CD2-4983-93B5-D79BEABAEE9A}"/>
    <dgm:cxn modelId="{913278C8-FB4A-4525-BB75-8F0E4956995F}" srcId="{8ED081BB-2427-4C6C-8256-11A69EAC8C27}" destId="{96E3EFC7-E8B2-4075-8ACF-C5560F9D063B}" srcOrd="0" destOrd="0" parTransId="{C22E762F-7AD0-4902-8E6C-CF543CAD3A28}" sibTransId="{350DDF1B-BFF2-4D9F-8C34-375E444D7111}"/>
    <dgm:cxn modelId="{E13FB275-121E-4A0A-B1A1-EEA31CD2A3CE}" type="presOf" srcId="{9A40B045-D4C8-472F-8A17-F3CB871F1845}" destId="{8EAC0429-2B6B-43B7-936C-B68CB8EB8675}" srcOrd="0" destOrd="1" presId="urn:microsoft.com/office/officeart/2005/8/layout/hList2"/>
    <dgm:cxn modelId="{DA3A1071-ADD1-46D3-89C0-059C8C62759F}" type="presOf" srcId="{19C2CC76-BA96-43A4-A6A2-2D4CB05D40B5}" destId="{CF75D20A-1BDA-4AF2-A17A-12199CBBE620}" srcOrd="0" destOrd="0" presId="urn:microsoft.com/office/officeart/2005/8/layout/hList2"/>
    <dgm:cxn modelId="{3804C0B0-F64B-4D68-B29F-30F7188C1DC8}" type="presOf" srcId="{30603396-6C42-47F2-AC1B-FB390BB3E064}" destId="{F6F4A548-A357-4933-A296-D389CF136306}" srcOrd="0" destOrd="0" presId="urn:microsoft.com/office/officeart/2005/8/layout/hList2"/>
    <dgm:cxn modelId="{4900C1EC-C889-4CEC-A1E4-0B0919B874F8}" srcId="{30603396-6C42-47F2-AC1B-FB390BB3E064}" destId="{9A40B045-D4C8-472F-8A17-F3CB871F1845}" srcOrd="1" destOrd="0" parTransId="{12C7F2CC-C4E7-4C29-B1D2-BF633F6BF40F}" sibTransId="{16B0C4C8-0340-4B81-965D-42584A68C81C}"/>
    <dgm:cxn modelId="{D5D0A1CA-BAEF-4F34-B468-B406A15F094F}" srcId="{90BC98B8-8726-44AC-A84D-BC8DEA9B0263}" destId="{40BE34DB-3F33-4A53-8565-E6CB3F02CBF6}" srcOrd="0" destOrd="0" parTransId="{3CA6AB4B-9190-4E39-B597-C7324644BBF4}" sibTransId="{596E77F6-01C7-4A02-9686-74AB143F5956}"/>
    <dgm:cxn modelId="{8690F862-EDA5-430A-BCC3-378C4F5763B4}" type="presOf" srcId="{90BC98B8-8726-44AC-A84D-BC8DEA9B0263}" destId="{B9C2810E-BB38-48D9-B742-182FDC3810AF}" srcOrd="0" destOrd="0" presId="urn:microsoft.com/office/officeart/2005/8/layout/hList2"/>
    <dgm:cxn modelId="{16A03351-B74B-45EE-BF97-C835C993C01F}" srcId="{30603396-6C42-47F2-AC1B-FB390BB3E064}" destId="{011B3977-176F-4788-AC6E-8BD934FD34D9}" srcOrd="0" destOrd="0" parTransId="{1673F3E7-9FA7-4A39-9DA8-DF7B3C518616}" sibTransId="{E9B96E32-6F14-4798-8F7D-83BC6063BD55}"/>
    <dgm:cxn modelId="{2A003200-FDD8-4618-9CFD-6C1F97A7C9A0}" srcId="{8ED081BB-2427-4C6C-8256-11A69EAC8C27}" destId="{C1D830A2-9C27-4FE6-AB19-A6F3173A1F9D}" srcOrd="1" destOrd="0" parTransId="{9E1960FA-F895-47F5-B294-7B7A7BA7AE44}" sibTransId="{6600C7FE-7703-4158-8DD7-B6ADCBF2CE83}"/>
    <dgm:cxn modelId="{34CDA278-69DF-4C29-8FAC-91B035AF0852}" srcId="{19C2CC76-BA96-43A4-A6A2-2D4CB05D40B5}" destId="{90BC98B8-8726-44AC-A84D-BC8DEA9B0263}" srcOrd="0" destOrd="0" parTransId="{67377440-EA77-4D35-8D14-F3392D8B57D6}" sibTransId="{B48ADB01-C64A-40FD-A753-DC2D75A947F6}"/>
    <dgm:cxn modelId="{7061FAF2-921A-41BA-8F5E-CFACD3FA46FE}" type="presOf" srcId="{8ED081BB-2427-4C6C-8256-11A69EAC8C27}" destId="{BB140A21-B5A6-4982-9E2B-DD0D541EC164}" srcOrd="0" destOrd="0" presId="urn:microsoft.com/office/officeart/2005/8/layout/hList2"/>
    <dgm:cxn modelId="{375A0062-9C6C-424D-B8E5-6ACCC82A222B}" type="presOf" srcId="{40BE34DB-3F33-4A53-8565-E6CB3F02CBF6}" destId="{5772EBEE-5053-45E7-9541-6829F34B1B2D}" srcOrd="0" destOrd="0" presId="urn:microsoft.com/office/officeart/2005/8/layout/hList2"/>
    <dgm:cxn modelId="{7CC7A899-581E-4B3E-B584-A497127B769E}" srcId="{90BC98B8-8726-44AC-A84D-BC8DEA9B0263}" destId="{C1386499-2029-4F14-8DCD-30DBCC69A10C}" srcOrd="1" destOrd="0" parTransId="{B74CBEE5-D9C6-4B14-88CD-DDC816E60668}" sibTransId="{B32D2AD5-8024-43AA-9068-D25C211AF49E}"/>
    <dgm:cxn modelId="{AD582B27-7717-4A2E-95FA-E09E7DFE5E3D}" type="presParOf" srcId="{CF75D20A-1BDA-4AF2-A17A-12199CBBE620}" destId="{76941CFE-937A-4A32-871F-4712B3E00B96}" srcOrd="0" destOrd="0" presId="urn:microsoft.com/office/officeart/2005/8/layout/hList2"/>
    <dgm:cxn modelId="{E1FFE743-1868-4C1F-AABF-56A17FD742AF}" type="presParOf" srcId="{76941CFE-937A-4A32-871F-4712B3E00B96}" destId="{1F93F34F-1587-4224-AFD9-BC5E10F497CB}" srcOrd="0" destOrd="0" presId="urn:microsoft.com/office/officeart/2005/8/layout/hList2"/>
    <dgm:cxn modelId="{FEB4A952-9D14-44EC-AFDE-8CB642F9E72B}" type="presParOf" srcId="{76941CFE-937A-4A32-871F-4712B3E00B96}" destId="{5772EBEE-5053-45E7-9541-6829F34B1B2D}" srcOrd="1" destOrd="0" presId="urn:microsoft.com/office/officeart/2005/8/layout/hList2"/>
    <dgm:cxn modelId="{6A157443-03EA-436B-A2FA-A19EACDD2990}" type="presParOf" srcId="{76941CFE-937A-4A32-871F-4712B3E00B96}" destId="{B9C2810E-BB38-48D9-B742-182FDC3810AF}" srcOrd="2" destOrd="0" presId="urn:microsoft.com/office/officeart/2005/8/layout/hList2"/>
    <dgm:cxn modelId="{EE442074-5F24-496C-A3D0-264CB06EB908}" type="presParOf" srcId="{CF75D20A-1BDA-4AF2-A17A-12199CBBE620}" destId="{B6989C7D-020F-4ABF-9B12-410D74BB17A7}" srcOrd="1" destOrd="0" presId="urn:microsoft.com/office/officeart/2005/8/layout/hList2"/>
    <dgm:cxn modelId="{27E38634-5F0A-4F43-AF39-BA8DF85A36A5}" type="presParOf" srcId="{CF75D20A-1BDA-4AF2-A17A-12199CBBE620}" destId="{3C511BB8-D6A2-4511-B4D1-41E762D63056}" srcOrd="2" destOrd="0" presId="urn:microsoft.com/office/officeart/2005/8/layout/hList2"/>
    <dgm:cxn modelId="{21EAD8C0-750B-4AB1-973C-E41E914E1E09}" type="presParOf" srcId="{3C511BB8-D6A2-4511-B4D1-41E762D63056}" destId="{0D634E8F-F12E-41E4-805D-1C075F3CFFB5}" srcOrd="0" destOrd="0" presId="urn:microsoft.com/office/officeart/2005/8/layout/hList2"/>
    <dgm:cxn modelId="{63983A94-773B-4DD4-B066-1CDDD4BDBFDA}" type="presParOf" srcId="{3C511BB8-D6A2-4511-B4D1-41E762D63056}" destId="{03062287-D3CE-47B8-B8FC-023D724DEBB1}" srcOrd="1" destOrd="0" presId="urn:microsoft.com/office/officeart/2005/8/layout/hList2"/>
    <dgm:cxn modelId="{7276A2A5-2D76-44C1-BDC0-D280286DBB98}" type="presParOf" srcId="{3C511BB8-D6A2-4511-B4D1-41E762D63056}" destId="{BB140A21-B5A6-4982-9E2B-DD0D541EC164}" srcOrd="2" destOrd="0" presId="urn:microsoft.com/office/officeart/2005/8/layout/hList2"/>
    <dgm:cxn modelId="{CFDB47D6-5DD3-4CE8-A0E8-90DA24C5F743}" type="presParOf" srcId="{CF75D20A-1BDA-4AF2-A17A-12199CBBE620}" destId="{3E00C76E-CA72-4CFE-A16A-AC27E164EF1D}" srcOrd="3" destOrd="0" presId="urn:microsoft.com/office/officeart/2005/8/layout/hList2"/>
    <dgm:cxn modelId="{52F5C5D6-BD2E-4F99-BDE4-43B17DF6F02B}" type="presParOf" srcId="{CF75D20A-1BDA-4AF2-A17A-12199CBBE620}" destId="{7A41635F-D426-4DB2-B5E6-F34D04C09477}" srcOrd="4" destOrd="0" presId="urn:microsoft.com/office/officeart/2005/8/layout/hList2"/>
    <dgm:cxn modelId="{1DFBC5D4-63D6-4022-A9E5-2B5B6CDF2574}" type="presParOf" srcId="{7A41635F-D426-4DB2-B5E6-F34D04C09477}" destId="{6CDE09B3-2B7F-4E3E-AA1F-157A968A41F3}" srcOrd="0" destOrd="0" presId="urn:microsoft.com/office/officeart/2005/8/layout/hList2"/>
    <dgm:cxn modelId="{EF2606BC-575E-4AF9-A127-B3FF5D066A33}" type="presParOf" srcId="{7A41635F-D426-4DB2-B5E6-F34D04C09477}" destId="{8EAC0429-2B6B-43B7-936C-B68CB8EB8675}" srcOrd="1" destOrd="0" presId="urn:microsoft.com/office/officeart/2005/8/layout/hList2"/>
    <dgm:cxn modelId="{F662B325-D5EA-41AF-9AC3-EA11EA7D60DC}" type="presParOf" srcId="{7A41635F-D426-4DB2-B5E6-F34D04C09477}" destId="{F6F4A548-A357-4933-A296-D389CF13630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E6D3BC-3148-4176-ACA8-1380FEA59C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D4B803-3936-4EF3-AAAD-A37721F910A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Palatino Linotype" pitchFamily="18" charset="0"/>
            </a:rPr>
            <a:t>Соответствие  возрастным особенностям учащихся</a:t>
          </a:r>
          <a:endParaRPr lang="ru-RU" sz="1400" b="1" dirty="0">
            <a:solidFill>
              <a:srgbClr val="002060"/>
            </a:solidFill>
            <a:latin typeface="Palatino Linotype" pitchFamily="18" charset="0"/>
          </a:endParaRPr>
        </a:p>
      </dgm:t>
    </dgm:pt>
    <dgm:pt modelId="{DBC73AB1-92A2-4C3F-A902-4486D336A45C}" type="parTrans" cxnId="{62BF5999-7D3A-42E1-B4EB-5FF2AE8C4F31}">
      <dgm:prSet/>
      <dgm:spPr/>
      <dgm:t>
        <a:bodyPr/>
        <a:lstStyle/>
        <a:p>
          <a:endParaRPr lang="ru-RU" sz="4800" b="1" dirty="0">
            <a:solidFill>
              <a:srgbClr val="002060"/>
            </a:solidFill>
            <a:latin typeface="Palatino Linotype" pitchFamily="18" charset="0"/>
          </a:endParaRPr>
        </a:p>
      </dgm:t>
    </dgm:pt>
    <dgm:pt modelId="{A9A7D14E-2E94-43D9-ADA2-5EA39AF038BC}" type="sibTrans" cxnId="{62BF5999-7D3A-42E1-B4EB-5FF2AE8C4F31}">
      <dgm:prSet/>
      <dgm:spPr/>
      <dgm:t>
        <a:bodyPr/>
        <a:lstStyle/>
        <a:p>
          <a:endParaRPr lang="ru-RU" sz="4800" b="1" dirty="0">
            <a:solidFill>
              <a:srgbClr val="002060"/>
            </a:solidFill>
            <a:latin typeface="Palatino Linotype" pitchFamily="18" charset="0"/>
          </a:endParaRPr>
        </a:p>
      </dgm:t>
    </dgm:pt>
    <dgm:pt modelId="{2A855C44-95F1-4959-A067-1504D050F5B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Palatino Linotype" pitchFamily="18" charset="0"/>
            </a:rPr>
            <a:t>Возможности достижения учащимися положительных результатов в ходе освоения  программ</a:t>
          </a:r>
          <a:endParaRPr lang="ru-RU" sz="1400" b="1" dirty="0">
            <a:solidFill>
              <a:srgbClr val="002060"/>
            </a:solidFill>
            <a:latin typeface="Palatino Linotype" pitchFamily="18" charset="0"/>
          </a:endParaRPr>
        </a:p>
      </dgm:t>
    </dgm:pt>
    <dgm:pt modelId="{E6F24E07-5CC8-47A4-B679-11B6263BB7D5}" type="parTrans" cxnId="{3F61ACF9-DD82-41E9-AF9D-9C8D40FCE364}">
      <dgm:prSet/>
      <dgm:spPr/>
      <dgm:t>
        <a:bodyPr/>
        <a:lstStyle/>
        <a:p>
          <a:endParaRPr lang="ru-RU" sz="4800" b="1" dirty="0">
            <a:solidFill>
              <a:srgbClr val="002060"/>
            </a:solidFill>
            <a:latin typeface="Palatino Linotype" pitchFamily="18" charset="0"/>
          </a:endParaRPr>
        </a:p>
      </dgm:t>
    </dgm:pt>
    <dgm:pt modelId="{38037A15-AA7E-43D2-80BC-0BFA15EB9CB9}" type="sibTrans" cxnId="{3F61ACF9-DD82-41E9-AF9D-9C8D40FCE364}">
      <dgm:prSet/>
      <dgm:spPr/>
      <dgm:t>
        <a:bodyPr/>
        <a:lstStyle/>
        <a:p>
          <a:endParaRPr lang="ru-RU" sz="4800" b="1" dirty="0">
            <a:solidFill>
              <a:srgbClr val="002060"/>
            </a:solidFill>
            <a:latin typeface="Palatino Linotype" pitchFamily="18" charset="0"/>
          </a:endParaRPr>
        </a:p>
      </dgm:t>
    </dgm:pt>
    <dgm:pt modelId="{7B7059FD-CB58-4C51-ABAB-9D02FEB63E8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Palatino Linotype" pitchFamily="18" charset="0"/>
            </a:rPr>
            <a:t>Динамика достижений</a:t>
          </a:r>
        </a:p>
      </dgm:t>
    </dgm:pt>
    <dgm:pt modelId="{FE7056ED-D1A0-4FBA-B656-03D7599D9952}" type="parTrans" cxnId="{7E92E9C0-48D0-49E4-86B6-A72AE7A6C321}">
      <dgm:prSet/>
      <dgm:spPr/>
      <dgm:t>
        <a:bodyPr/>
        <a:lstStyle/>
        <a:p>
          <a:endParaRPr lang="ru-RU" sz="4800" b="1" dirty="0">
            <a:solidFill>
              <a:srgbClr val="002060"/>
            </a:solidFill>
            <a:latin typeface="Palatino Linotype" pitchFamily="18" charset="0"/>
          </a:endParaRPr>
        </a:p>
      </dgm:t>
    </dgm:pt>
    <dgm:pt modelId="{83CA85EE-09C6-405D-B216-981EB9FDAB50}" type="sibTrans" cxnId="{7E92E9C0-48D0-49E4-86B6-A72AE7A6C321}">
      <dgm:prSet/>
      <dgm:spPr/>
      <dgm:t>
        <a:bodyPr/>
        <a:lstStyle/>
        <a:p>
          <a:endParaRPr lang="ru-RU" sz="4800" b="1" dirty="0">
            <a:solidFill>
              <a:srgbClr val="002060"/>
            </a:solidFill>
            <a:latin typeface="Palatino Linotype" pitchFamily="18" charset="0"/>
          </a:endParaRPr>
        </a:p>
      </dgm:t>
    </dgm:pt>
    <dgm:pt modelId="{6152D402-0FDD-4EE6-9E85-8F1EEF0B8805}" type="pres">
      <dgm:prSet presAssocID="{9CE6D3BC-3148-4176-ACA8-1380FEA59C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134C4B-396D-43D1-AD12-B0D7DB5D8023}" type="pres">
      <dgm:prSet presAssocID="{C2D4B803-3936-4EF3-AAAD-A37721F910A5}" presName="parentLin" presStyleCnt="0"/>
      <dgm:spPr/>
    </dgm:pt>
    <dgm:pt modelId="{D4C53E87-6BC8-494B-BEE0-B16B5A25CE5D}" type="pres">
      <dgm:prSet presAssocID="{C2D4B803-3936-4EF3-AAAD-A37721F910A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D68C799-44A7-468D-8E9A-1D7730A43D5F}" type="pres">
      <dgm:prSet presAssocID="{C2D4B803-3936-4EF3-AAAD-A37721F910A5}" presName="parentText" presStyleLbl="node1" presStyleIdx="0" presStyleCnt="3" custScaleX="1085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59EEC-083A-48C3-A5B7-37072BCCF838}" type="pres">
      <dgm:prSet presAssocID="{C2D4B803-3936-4EF3-AAAD-A37721F910A5}" presName="negativeSpace" presStyleCnt="0"/>
      <dgm:spPr/>
    </dgm:pt>
    <dgm:pt modelId="{5B084628-1998-4F33-90BA-AB31EA02BA66}" type="pres">
      <dgm:prSet presAssocID="{C2D4B803-3936-4EF3-AAAD-A37721F910A5}" presName="childText" presStyleLbl="conFgAcc1" presStyleIdx="0" presStyleCnt="3">
        <dgm:presLayoutVars>
          <dgm:bulletEnabled val="1"/>
        </dgm:presLayoutVars>
      </dgm:prSet>
      <dgm:spPr/>
    </dgm:pt>
    <dgm:pt modelId="{CF5D27CC-CFC8-4D7C-801F-8AF676DC123D}" type="pres">
      <dgm:prSet presAssocID="{A9A7D14E-2E94-43D9-ADA2-5EA39AF038BC}" presName="spaceBetweenRectangles" presStyleCnt="0"/>
      <dgm:spPr/>
    </dgm:pt>
    <dgm:pt modelId="{DB9E14D8-86D4-4791-97CA-9176411D9B81}" type="pres">
      <dgm:prSet presAssocID="{2A855C44-95F1-4959-A067-1504D050F5B3}" presName="parentLin" presStyleCnt="0"/>
      <dgm:spPr/>
    </dgm:pt>
    <dgm:pt modelId="{9FB023C2-46CC-4604-8F40-C8DAF0CB5D24}" type="pres">
      <dgm:prSet presAssocID="{2A855C44-95F1-4959-A067-1504D050F5B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47603F4-2157-4F55-80E2-D96DA58FC27F}" type="pres">
      <dgm:prSet presAssocID="{2A855C44-95F1-4959-A067-1504D050F5B3}" presName="parentText" presStyleLbl="node1" presStyleIdx="1" presStyleCnt="3" custScaleX="1127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3493A-B7C5-47BE-8498-637403F3ADA6}" type="pres">
      <dgm:prSet presAssocID="{2A855C44-95F1-4959-A067-1504D050F5B3}" presName="negativeSpace" presStyleCnt="0"/>
      <dgm:spPr/>
    </dgm:pt>
    <dgm:pt modelId="{1D6FD40B-5E41-4873-B2AD-896D5F55523B}" type="pres">
      <dgm:prSet presAssocID="{2A855C44-95F1-4959-A067-1504D050F5B3}" presName="childText" presStyleLbl="conFgAcc1" presStyleIdx="1" presStyleCnt="3">
        <dgm:presLayoutVars>
          <dgm:bulletEnabled val="1"/>
        </dgm:presLayoutVars>
      </dgm:prSet>
      <dgm:spPr/>
    </dgm:pt>
    <dgm:pt modelId="{4B52297C-AC58-40D9-8CDD-78398FB173CD}" type="pres">
      <dgm:prSet presAssocID="{38037A15-AA7E-43D2-80BC-0BFA15EB9CB9}" presName="spaceBetweenRectangles" presStyleCnt="0"/>
      <dgm:spPr/>
    </dgm:pt>
    <dgm:pt modelId="{6B47AECF-6EBC-4861-A13C-A2C2F5394569}" type="pres">
      <dgm:prSet presAssocID="{7B7059FD-CB58-4C51-ABAB-9D02FEB63E84}" presName="parentLin" presStyleCnt="0"/>
      <dgm:spPr/>
    </dgm:pt>
    <dgm:pt modelId="{71BC4656-AF92-4CCF-AA05-5BB47ACED466}" type="pres">
      <dgm:prSet presAssocID="{7B7059FD-CB58-4C51-ABAB-9D02FEB63E8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AFA4E11-72F1-4177-AAF0-F1E4BFFB970C}" type="pres">
      <dgm:prSet presAssocID="{7B7059FD-CB58-4C51-ABAB-9D02FEB63E84}" presName="parentText" presStyleLbl="node1" presStyleIdx="2" presStyleCnt="3" custScaleX="1117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91DC9-D8B1-4085-ADE1-DE347061DCAC}" type="pres">
      <dgm:prSet presAssocID="{7B7059FD-CB58-4C51-ABAB-9D02FEB63E84}" presName="negativeSpace" presStyleCnt="0"/>
      <dgm:spPr/>
    </dgm:pt>
    <dgm:pt modelId="{C4202A6B-A105-465C-9A89-2C717CD11CF1}" type="pres">
      <dgm:prSet presAssocID="{7B7059FD-CB58-4C51-ABAB-9D02FEB63E8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F61ACF9-DD82-41E9-AF9D-9C8D40FCE364}" srcId="{9CE6D3BC-3148-4176-ACA8-1380FEA59CEF}" destId="{2A855C44-95F1-4959-A067-1504D050F5B3}" srcOrd="1" destOrd="0" parTransId="{E6F24E07-5CC8-47A4-B679-11B6263BB7D5}" sibTransId="{38037A15-AA7E-43D2-80BC-0BFA15EB9CB9}"/>
    <dgm:cxn modelId="{33C36B43-B147-4C46-B375-0B972A08AB3B}" type="presOf" srcId="{C2D4B803-3936-4EF3-AAAD-A37721F910A5}" destId="{D4C53E87-6BC8-494B-BEE0-B16B5A25CE5D}" srcOrd="0" destOrd="0" presId="urn:microsoft.com/office/officeart/2005/8/layout/list1"/>
    <dgm:cxn modelId="{EC162B06-D460-42AD-96EE-51A0F9D21499}" type="presOf" srcId="{7B7059FD-CB58-4C51-ABAB-9D02FEB63E84}" destId="{0AFA4E11-72F1-4177-AAF0-F1E4BFFB970C}" srcOrd="1" destOrd="0" presId="urn:microsoft.com/office/officeart/2005/8/layout/list1"/>
    <dgm:cxn modelId="{00536AF6-5907-4324-A2DD-5EF03E2DC8B5}" type="presOf" srcId="{9CE6D3BC-3148-4176-ACA8-1380FEA59CEF}" destId="{6152D402-0FDD-4EE6-9E85-8F1EEF0B8805}" srcOrd="0" destOrd="0" presId="urn:microsoft.com/office/officeart/2005/8/layout/list1"/>
    <dgm:cxn modelId="{B341E138-9FC0-4FD8-99D4-6983B09FAD9C}" type="presOf" srcId="{2A855C44-95F1-4959-A067-1504D050F5B3}" destId="{747603F4-2157-4F55-80E2-D96DA58FC27F}" srcOrd="1" destOrd="0" presId="urn:microsoft.com/office/officeart/2005/8/layout/list1"/>
    <dgm:cxn modelId="{7E92E9C0-48D0-49E4-86B6-A72AE7A6C321}" srcId="{9CE6D3BC-3148-4176-ACA8-1380FEA59CEF}" destId="{7B7059FD-CB58-4C51-ABAB-9D02FEB63E84}" srcOrd="2" destOrd="0" parTransId="{FE7056ED-D1A0-4FBA-B656-03D7599D9952}" sibTransId="{83CA85EE-09C6-405D-B216-981EB9FDAB50}"/>
    <dgm:cxn modelId="{5760A41C-3A46-429D-86FC-EF2494813163}" type="presOf" srcId="{7B7059FD-CB58-4C51-ABAB-9D02FEB63E84}" destId="{71BC4656-AF92-4CCF-AA05-5BB47ACED466}" srcOrd="0" destOrd="0" presId="urn:microsoft.com/office/officeart/2005/8/layout/list1"/>
    <dgm:cxn modelId="{0EDF4422-9855-47E7-A8CF-D54B44019B33}" type="presOf" srcId="{C2D4B803-3936-4EF3-AAAD-A37721F910A5}" destId="{8D68C799-44A7-468D-8E9A-1D7730A43D5F}" srcOrd="1" destOrd="0" presId="urn:microsoft.com/office/officeart/2005/8/layout/list1"/>
    <dgm:cxn modelId="{62BF5999-7D3A-42E1-B4EB-5FF2AE8C4F31}" srcId="{9CE6D3BC-3148-4176-ACA8-1380FEA59CEF}" destId="{C2D4B803-3936-4EF3-AAAD-A37721F910A5}" srcOrd="0" destOrd="0" parTransId="{DBC73AB1-92A2-4C3F-A902-4486D336A45C}" sibTransId="{A9A7D14E-2E94-43D9-ADA2-5EA39AF038BC}"/>
    <dgm:cxn modelId="{BA369EA8-2088-48C7-949A-98BCCC83A82C}" type="presOf" srcId="{2A855C44-95F1-4959-A067-1504D050F5B3}" destId="{9FB023C2-46CC-4604-8F40-C8DAF0CB5D24}" srcOrd="0" destOrd="0" presId="urn:microsoft.com/office/officeart/2005/8/layout/list1"/>
    <dgm:cxn modelId="{671F29C0-9677-4989-9B1A-99CF7107EB82}" type="presParOf" srcId="{6152D402-0FDD-4EE6-9E85-8F1EEF0B8805}" destId="{FE134C4B-396D-43D1-AD12-B0D7DB5D8023}" srcOrd="0" destOrd="0" presId="urn:microsoft.com/office/officeart/2005/8/layout/list1"/>
    <dgm:cxn modelId="{9206E1B3-188C-4048-9E9A-758692044CBF}" type="presParOf" srcId="{FE134C4B-396D-43D1-AD12-B0D7DB5D8023}" destId="{D4C53E87-6BC8-494B-BEE0-B16B5A25CE5D}" srcOrd="0" destOrd="0" presId="urn:microsoft.com/office/officeart/2005/8/layout/list1"/>
    <dgm:cxn modelId="{C0FF9C0D-6752-451F-82D4-80CB7425ED4E}" type="presParOf" srcId="{FE134C4B-396D-43D1-AD12-B0D7DB5D8023}" destId="{8D68C799-44A7-468D-8E9A-1D7730A43D5F}" srcOrd="1" destOrd="0" presId="urn:microsoft.com/office/officeart/2005/8/layout/list1"/>
    <dgm:cxn modelId="{FB77DFA3-1EDC-4511-A7B1-D821C5935C6F}" type="presParOf" srcId="{6152D402-0FDD-4EE6-9E85-8F1EEF0B8805}" destId="{74059EEC-083A-48C3-A5B7-37072BCCF838}" srcOrd="1" destOrd="0" presId="urn:microsoft.com/office/officeart/2005/8/layout/list1"/>
    <dgm:cxn modelId="{E0E846F1-0123-42F4-A975-13D06FE48D2C}" type="presParOf" srcId="{6152D402-0FDD-4EE6-9E85-8F1EEF0B8805}" destId="{5B084628-1998-4F33-90BA-AB31EA02BA66}" srcOrd="2" destOrd="0" presId="urn:microsoft.com/office/officeart/2005/8/layout/list1"/>
    <dgm:cxn modelId="{CD18FDDE-13B6-4F72-8058-B50728A278E1}" type="presParOf" srcId="{6152D402-0FDD-4EE6-9E85-8F1EEF0B8805}" destId="{CF5D27CC-CFC8-4D7C-801F-8AF676DC123D}" srcOrd="3" destOrd="0" presId="urn:microsoft.com/office/officeart/2005/8/layout/list1"/>
    <dgm:cxn modelId="{6277F405-183D-4C9C-A0DB-C6CE289DFE75}" type="presParOf" srcId="{6152D402-0FDD-4EE6-9E85-8F1EEF0B8805}" destId="{DB9E14D8-86D4-4791-97CA-9176411D9B81}" srcOrd="4" destOrd="0" presId="urn:microsoft.com/office/officeart/2005/8/layout/list1"/>
    <dgm:cxn modelId="{86F09ABB-0109-4214-916E-B5B00EDEC2A6}" type="presParOf" srcId="{DB9E14D8-86D4-4791-97CA-9176411D9B81}" destId="{9FB023C2-46CC-4604-8F40-C8DAF0CB5D24}" srcOrd="0" destOrd="0" presId="urn:microsoft.com/office/officeart/2005/8/layout/list1"/>
    <dgm:cxn modelId="{0F3C5DF0-70EF-4C15-A23D-503E944DC2E9}" type="presParOf" srcId="{DB9E14D8-86D4-4791-97CA-9176411D9B81}" destId="{747603F4-2157-4F55-80E2-D96DA58FC27F}" srcOrd="1" destOrd="0" presId="urn:microsoft.com/office/officeart/2005/8/layout/list1"/>
    <dgm:cxn modelId="{0018546B-78A2-4445-BCFE-D79583B18393}" type="presParOf" srcId="{6152D402-0FDD-4EE6-9E85-8F1EEF0B8805}" destId="{0833493A-B7C5-47BE-8498-637403F3ADA6}" srcOrd="5" destOrd="0" presId="urn:microsoft.com/office/officeart/2005/8/layout/list1"/>
    <dgm:cxn modelId="{E7F2E80C-E8AC-4C9F-8D7D-8275B54D04B0}" type="presParOf" srcId="{6152D402-0FDD-4EE6-9E85-8F1EEF0B8805}" destId="{1D6FD40B-5E41-4873-B2AD-896D5F55523B}" srcOrd="6" destOrd="0" presId="urn:microsoft.com/office/officeart/2005/8/layout/list1"/>
    <dgm:cxn modelId="{3E440903-47E2-469F-A6D0-C2C702002623}" type="presParOf" srcId="{6152D402-0FDD-4EE6-9E85-8F1EEF0B8805}" destId="{4B52297C-AC58-40D9-8CDD-78398FB173CD}" srcOrd="7" destOrd="0" presId="urn:microsoft.com/office/officeart/2005/8/layout/list1"/>
    <dgm:cxn modelId="{70BA6E91-627A-4E72-AE88-2373F96F4BBF}" type="presParOf" srcId="{6152D402-0FDD-4EE6-9E85-8F1EEF0B8805}" destId="{6B47AECF-6EBC-4861-A13C-A2C2F5394569}" srcOrd="8" destOrd="0" presId="urn:microsoft.com/office/officeart/2005/8/layout/list1"/>
    <dgm:cxn modelId="{AB1BF90D-E563-4129-8B33-B8E687373B3A}" type="presParOf" srcId="{6B47AECF-6EBC-4861-A13C-A2C2F5394569}" destId="{71BC4656-AF92-4CCF-AA05-5BB47ACED466}" srcOrd="0" destOrd="0" presId="urn:microsoft.com/office/officeart/2005/8/layout/list1"/>
    <dgm:cxn modelId="{CDBBE7D1-8335-4580-9447-8429B9F3FBAF}" type="presParOf" srcId="{6B47AECF-6EBC-4861-A13C-A2C2F5394569}" destId="{0AFA4E11-72F1-4177-AAF0-F1E4BFFB970C}" srcOrd="1" destOrd="0" presId="urn:microsoft.com/office/officeart/2005/8/layout/list1"/>
    <dgm:cxn modelId="{4B3873F1-958E-4772-AC3F-8AC6340542F1}" type="presParOf" srcId="{6152D402-0FDD-4EE6-9E85-8F1EEF0B8805}" destId="{F2B91DC9-D8B1-4085-ADE1-DE347061DCAC}" srcOrd="9" destOrd="0" presId="urn:microsoft.com/office/officeart/2005/8/layout/list1"/>
    <dgm:cxn modelId="{9B854B66-F71F-4379-8EE9-F58CAEADA54C}" type="presParOf" srcId="{6152D402-0FDD-4EE6-9E85-8F1EEF0B8805}" destId="{C4202A6B-A105-465C-9A89-2C717CD11CF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FEF209-6B7C-4F05-9778-41910335E42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29CD08F-E7B0-494E-8AB1-7464A516C0E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Palatino Linotype" pitchFamily="18" charset="0"/>
            </a:rPr>
            <a:t>Физических (физически развитый, овладевший основными культурно-гигиеническими навыками);</a:t>
          </a:r>
          <a:br>
            <a:rPr lang="ru-RU" sz="1400" b="1" dirty="0" smtClean="0">
              <a:solidFill>
                <a:srgbClr val="002060"/>
              </a:solidFill>
              <a:latin typeface="Palatino Linotype" pitchFamily="18" charset="0"/>
            </a:rPr>
          </a:br>
          <a:endParaRPr lang="ru-RU" sz="1400" b="1" dirty="0">
            <a:solidFill>
              <a:srgbClr val="002060"/>
            </a:solidFill>
            <a:latin typeface="Palatino Linotype" pitchFamily="18" charset="0"/>
          </a:endParaRPr>
        </a:p>
      </dgm:t>
    </dgm:pt>
    <dgm:pt modelId="{12CA06B4-45B6-47EA-B3FB-296CB67E2369}" type="parTrans" cxnId="{14F28C35-41E7-4B23-BF18-E17CEA56DE6C}">
      <dgm:prSet/>
      <dgm:spPr/>
      <dgm:t>
        <a:bodyPr/>
        <a:lstStyle/>
        <a:p>
          <a:endParaRPr lang="ru-RU" sz="5400" b="1" dirty="0">
            <a:solidFill>
              <a:srgbClr val="002060"/>
            </a:solidFill>
            <a:latin typeface="Palatino Linotype" pitchFamily="18" charset="0"/>
          </a:endParaRPr>
        </a:p>
      </dgm:t>
    </dgm:pt>
    <dgm:pt modelId="{3D1F9226-E95F-4493-910D-F74441C97344}" type="sibTrans" cxnId="{14F28C35-41E7-4B23-BF18-E17CEA56DE6C}">
      <dgm:prSet/>
      <dgm:spPr/>
      <dgm:t>
        <a:bodyPr/>
        <a:lstStyle/>
        <a:p>
          <a:endParaRPr lang="ru-RU" sz="5400" b="1" dirty="0">
            <a:solidFill>
              <a:srgbClr val="002060"/>
            </a:solidFill>
            <a:latin typeface="Palatino Linotype" pitchFamily="18" charset="0"/>
          </a:endParaRPr>
        </a:p>
      </dgm:t>
    </dgm:pt>
    <dgm:pt modelId="{4105C4A0-BA9C-4438-AC59-D21E32B03CE8}">
      <dgm:prSet phldrT="[Текст]" custT="1"/>
      <dgm:spPr/>
      <dgm:t>
        <a:bodyPr/>
        <a:lstStyle/>
        <a:p>
          <a:endParaRPr lang="ru-RU" sz="1400" b="1" dirty="0" smtClean="0">
            <a:solidFill>
              <a:srgbClr val="002060"/>
            </a:solidFill>
            <a:latin typeface="Palatino Linotype" pitchFamily="18" charset="0"/>
          </a:endParaRPr>
        </a:p>
        <a:p>
          <a:r>
            <a:rPr lang="ru-RU" sz="1400" b="1" dirty="0" smtClean="0">
              <a:solidFill>
                <a:srgbClr val="002060"/>
              </a:solidFill>
              <a:latin typeface="Palatino Linotype" pitchFamily="18" charset="0"/>
            </a:rPr>
            <a:t>Интеллектуальных (любознательный, активный; имеющий первичные представления о себе, семье, обществе, государстве, мире и природе; способный решать интеллектуальные и личностные задачи (проблемы), </a:t>
          </a:r>
          <a:br>
            <a:rPr lang="ru-RU" sz="1400" b="1" dirty="0" smtClean="0">
              <a:solidFill>
                <a:srgbClr val="002060"/>
              </a:solidFill>
              <a:latin typeface="Palatino Linotype" pitchFamily="18" charset="0"/>
            </a:rPr>
          </a:br>
          <a:r>
            <a:rPr lang="ru-RU" sz="1400" b="1" dirty="0" smtClean="0">
              <a:solidFill>
                <a:srgbClr val="002060"/>
              </a:solidFill>
              <a:latin typeface="Palatino Linotype" pitchFamily="18" charset="0"/>
            </a:rPr>
            <a:t>адекватные возрасту; овладевший универсальными предпосылками учебной деятельности; овладевший необходимыми умениями и навыками);</a:t>
          </a:r>
          <a:br>
            <a:rPr lang="ru-RU" sz="1400" b="1" dirty="0" smtClean="0">
              <a:solidFill>
                <a:srgbClr val="002060"/>
              </a:solidFill>
              <a:latin typeface="Palatino Linotype" pitchFamily="18" charset="0"/>
            </a:rPr>
          </a:br>
          <a:endParaRPr lang="ru-RU" sz="1400" b="1" dirty="0">
            <a:solidFill>
              <a:srgbClr val="002060"/>
            </a:solidFill>
            <a:latin typeface="Palatino Linotype" pitchFamily="18" charset="0"/>
          </a:endParaRPr>
        </a:p>
      </dgm:t>
    </dgm:pt>
    <dgm:pt modelId="{BF0DC885-E809-4814-A201-033A525C663E}" type="parTrans" cxnId="{C06AECAE-6685-42B1-A6AD-06ACA1778E1A}">
      <dgm:prSet/>
      <dgm:spPr/>
      <dgm:t>
        <a:bodyPr/>
        <a:lstStyle/>
        <a:p>
          <a:endParaRPr lang="ru-RU" sz="5400" b="1" dirty="0">
            <a:solidFill>
              <a:srgbClr val="002060"/>
            </a:solidFill>
            <a:latin typeface="Palatino Linotype" pitchFamily="18" charset="0"/>
          </a:endParaRPr>
        </a:p>
      </dgm:t>
    </dgm:pt>
    <dgm:pt modelId="{74A2AD6E-3226-42AA-BFC0-92A7BA8AA5FA}" type="sibTrans" cxnId="{C06AECAE-6685-42B1-A6AD-06ACA1778E1A}">
      <dgm:prSet/>
      <dgm:spPr/>
      <dgm:t>
        <a:bodyPr/>
        <a:lstStyle/>
        <a:p>
          <a:endParaRPr lang="ru-RU" sz="5400" b="1" dirty="0">
            <a:solidFill>
              <a:srgbClr val="002060"/>
            </a:solidFill>
            <a:latin typeface="Palatino Linotype" pitchFamily="18" charset="0"/>
          </a:endParaRPr>
        </a:p>
      </dgm:t>
    </dgm:pt>
    <dgm:pt modelId="{21A88F3A-33D6-4AA2-83CD-7D718DD5D070}">
      <dgm:prSet phldrT="[Текст]" custT="1"/>
      <dgm:spPr/>
      <dgm:t>
        <a:bodyPr/>
        <a:lstStyle/>
        <a:p>
          <a:endParaRPr lang="ru-RU" sz="1400" b="1" dirty="0" smtClean="0">
            <a:solidFill>
              <a:srgbClr val="002060"/>
            </a:solidFill>
            <a:latin typeface="Palatino Linotype" pitchFamily="18" charset="0"/>
          </a:endParaRPr>
        </a:p>
        <a:p>
          <a:r>
            <a:rPr lang="ru-RU" sz="1400" b="1" dirty="0" smtClean="0">
              <a:solidFill>
                <a:srgbClr val="002060"/>
              </a:solidFill>
              <a:latin typeface="Palatino Linotype" pitchFamily="18" charset="0"/>
            </a:rPr>
            <a:t>Личностных (эмоционально отзывчивый; овладевший средствами общения и способами взаимодействия со взрослыми и сверстниками; 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поведения).</a:t>
          </a:r>
          <a:br>
            <a:rPr lang="ru-RU" sz="1400" b="1" dirty="0" smtClean="0">
              <a:solidFill>
                <a:srgbClr val="002060"/>
              </a:solidFill>
              <a:latin typeface="Palatino Linotype" pitchFamily="18" charset="0"/>
            </a:rPr>
          </a:br>
          <a:endParaRPr lang="ru-RU" sz="1400" b="1" dirty="0">
            <a:solidFill>
              <a:srgbClr val="002060"/>
            </a:solidFill>
            <a:latin typeface="Palatino Linotype" pitchFamily="18" charset="0"/>
          </a:endParaRPr>
        </a:p>
      </dgm:t>
    </dgm:pt>
    <dgm:pt modelId="{430B533F-EFDB-4118-A39A-C582B318B869}" type="parTrans" cxnId="{077116D5-0D09-4DD0-96E2-3CEC4BDB9186}">
      <dgm:prSet/>
      <dgm:spPr/>
      <dgm:t>
        <a:bodyPr/>
        <a:lstStyle/>
        <a:p>
          <a:endParaRPr lang="ru-RU" sz="5400" b="1" dirty="0">
            <a:solidFill>
              <a:srgbClr val="002060"/>
            </a:solidFill>
            <a:latin typeface="Palatino Linotype" pitchFamily="18" charset="0"/>
          </a:endParaRPr>
        </a:p>
      </dgm:t>
    </dgm:pt>
    <dgm:pt modelId="{00A39B53-5128-48F5-8F9D-A2091083994C}" type="sibTrans" cxnId="{077116D5-0D09-4DD0-96E2-3CEC4BDB9186}">
      <dgm:prSet/>
      <dgm:spPr/>
      <dgm:t>
        <a:bodyPr/>
        <a:lstStyle/>
        <a:p>
          <a:endParaRPr lang="ru-RU" sz="5400" b="1" dirty="0">
            <a:solidFill>
              <a:srgbClr val="002060"/>
            </a:solidFill>
            <a:latin typeface="Palatino Linotype" pitchFamily="18" charset="0"/>
          </a:endParaRPr>
        </a:p>
      </dgm:t>
    </dgm:pt>
    <dgm:pt modelId="{4EFE9E3E-6885-4E4C-9504-20C561955660}" type="pres">
      <dgm:prSet presAssocID="{44FEF209-6B7C-4F05-9778-41910335E4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B2376A-826A-41A6-B11C-11CEB5681BBF}" type="pres">
      <dgm:prSet presAssocID="{C29CD08F-E7B0-494E-8AB1-7464A516C0E7}" presName="parentLin" presStyleCnt="0"/>
      <dgm:spPr/>
    </dgm:pt>
    <dgm:pt modelId="{AA8D8BF0-03E6-480E-BA4F-3232B50EAD9C}" type="pres">
      <dgm:prSet presAssocID="{C29CD08F-E7B0-494E-8AB1-7464A516C0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61C5B9-1E56-415A-A0B6-A2B3FB66A7C1}" type="pres">
      <dgm:prSet presAssocID="{C29CD08F-E7B0-494E-8AB1-7464A516C0E7}" presName="parentText" presStyleLbl="node1" presStyleIdx="0" presStyleCnt="3" custScaleX="134782" custLinFactNeighborX="-30435" custLinFactNeighborY="-37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BEB82-81F0-4483-B0EF-DC5882EE10D9}" type="pres">
      <dgm:prSet presAssocID="{C29CD08F-E7B0-494E-8AB1-7464A516C0E7}" presName="negativeSpace" presStyleCnt="0"/>
      <dgm:spPr/>
    </dgm:pt>
    <dgm:pt modelId="{241F1E34-AA80-4BF7-B3F3-3D9456761AE0}" type="pres">
      <dgm:prSet presAssocID="{C29CD08F-E7B0-494E-8AB1-7464A516C0E7}" presName="childText" presStyleLbl="conFgAcc1" presStyleIdx="0" presStyleCnt="3">
        <dgm:presLayoutVars>
          <dgm:bulletEnabled val="1"/>
        </dgm:presLayoutVars>
      </dgm:prSet>
      <dgm:spPr/>
    </dgm:pt>
    <dgm:pt modelId="{0327D694-4EB4-4569-9198-BB13254B5BAF}" type="pres">
      <dgm:prSet presAssocID="{3D1F9226-E95F-4493-910D-F74441C97344}" presName="spaceBetweenRectangles" presStyleCnt="0"/>
      <dgm:spPr/>
    </dgm:pt>
    <dgm:pt modelId="{EA9415BC-F713-4D01-8797-E6BFC240EA64}" type="pres">
      <dgm:prSet presAssocID="{4105C4A0-BA9C-4438-AC59-D21E32B03CE8}" presName="parentLin" presStyleCnt="0"/>
      <dgm:spPr/>
    </dgm:pt>
    <dgm:pt modelId="{3F3901A0-7593-4A2A-9295-387F00583F23}" type="pres">
      <dgm:prSet presAssocID="{4105C4A0-BA9C-4438-AC59-D21E32B03CE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BE93A8-A62F-4E06-917E-8C232A8F8ACF}" type="pres">
      <dgm:prSet presAssocID="{4105C4A0-BA9C-4438-AC59-D21E32B03CE8}" presName="parentText" presStyleLbl="node1" presStyleIdx="1" presStyleCnt="3" custScaleX="134162" custScaleY="144163" custLinFactNeighborX="-30435" custLinFactNeighborY="11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3621B-4F56-4D95-82A5-1FADEB6D13F9}" type="pres">
      <dgm:prSet presAssocID="{4105C4A0-BA9C-4438-AC59-D21E32B03CE8}" presName="negativeSpace" presStyleCnt="0"/>
      <dgm:spPr/>
    </dgm:pt>
    <dgm:pt modelId="{9B08D103-FE66-470D-A343-5668C83C2523}" type="pres">
      <dgm:prSet presAssocID="{4105C4A0-BA9C-4438-AC59-D21E32B03CE8}" presName="childText" presStyleLbl="conFgAcc1" presStyleIdx="1" presStyleCnt="3">
        <dgm:presLayoutVars>
          <dgm:bulletEnabled val="1"/>
        </dgm:presLayoutVars>
      </dgm:prSet>
      <dgm:spPr/>
    </dgm:pt>
    <dgm:pt modelId="{0AC082E2-9387-442E-8688-FF2002A95B46}" type="pres">
      <dgm:prSet presAssocID="{74A2AD6E-3226-42AA-BFC0-92A7BA8AA5FA}" presName="spaceBetweenRectangles" presStyleCnt="0"/>
      <dgm:spPr/>
    </dgm:pt>
    <dgm:pt modelId="{5F8BD017-CCBC-4405-A348-E9BA75088653}" type="pres">
      <dgm:prSet presAssocID="{21A88F3A-33D6-4AA2-83CD-7D718DD5D070}" presName="parentLin" presStyleCnt="0"/>
      <dgm:spPr/>
    </dgm:pt>
    <dgm:pt modelId="{2A7DB317-34EB-4F49-82B1-18EEA068EC0A}" type="pres">
      <dgm:prSet presAssocID="{21A88F3A-33D6-4AA2-83CD-7D718DD5D07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47CEDDD-B95C-4FF9-AE37-3DA6701DFFE9}" type="pres">
      <dgm:prSet presAssocID="{21A88F3A-33D6-4AA2-83CD-7D718DD5D070}" presName="parentText" presStyleLbl="node1" presStyleIdx="2" presStyleCnt="3" custScaleX="134162" custScaleY="130374" custLinFactNeighborX="-30435" custLinFactNeighborY="3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050C6-0D8B-4C47-B9F7-3335C138545E}" type="pres">
      <dgm:prSet presAssocID="{21A88F3A-33D6-4AA2-83CD-7D718DD5D070}" presName="negativeSpace" presStyleCnt="0"/>
      <dgm:spPr/>
    </dgm:pt>
    <dgm:pt modelId="{FFD2F51F-4128-4570-98D5-B6B85E49F8C1}" type="pres">
      <dgm:prSet presAssocID="{21A88F3A-33D6-4AA2-83CD-7D718DD5D07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848946-CA0C-49CC-A355-BE91122C42D7}" type="presOf" srcId="{44FEF209-6B7C-4F05-9778-41910335E423}" destId="{4EFE9E3E-6885-4E4C-9504-20C561955660}" srcOrd="0" destOrd="0" presId="urn:microsoft.com/office/officeart/2005/8/layout/list1"/>
    <dgm:cxn modelId="{0F0F70F3-39FA-40BB-B247-FFBF71601686}" type="presOf" srcId="{4105C4A0-BA9C-4438-AC59-D21E32B03CE8}" destId="{68BE93A8-A62F-4E06-917E-8C232A8F8ACF}" srcOrd="1" destOrd="0" presId="urn:microsoft.com/office/officeart/2005/8/layout/list1"/>
    <dgm:cxn modelId="{0653F658-0720-475C-94BA-7696B19ED897}" type="presOf" srcId="{21A88F3A-33D6-4AA2-83CD-7D718DD5D070}" destId="{747CEDDD-B95C-4FF9-AE37-3DA6701DFFE9}" srcOrd="1" destOrd="0" presId="urn:microsoft.com/office/officeart/2005/8/layout/list1"/>
    <dgm:cxn modelId="{C06AECAE-6685-42B1-A6AD-06ACA1778E1A}" srcId="{44FEF209-6B7C-4F05-9778-41910335E423}" destId="{4105C4A0-BA9C-4438-AC59-D21E32B03CE8}" srcOrd="1" destOrd="0" parTransId="{BF0DC885-E809-4814-A201-033A525C663E}" sibTransId="{74A2AD6E-3226-42AA-BFC0-92A7BA8AA5FA}"/>
    <dgm:cxn modelId="{746AC792-B6E1-418E-B1F0-8FB9186FACD3}" type="presOf" srcId="{21A88F3A-33D6-4AA2-83CD-7D718DD5D070}" destId="{2A7DB317-34EB-4F49-82B1-18EEA068EC0A}" srcOrd="0" destOrd="0" presId="urn:microsoft.com/office/officeart/2005/8/layout/list1"/>
    <dgm:cxn modelId="{077116D5-0D09-4DD0-96E2-3CEC4BDB9186}" srcId="{44FEF209-6B7C-4F05-9778-41910335E423}" destId="{21A88F3A-33D6-4AA2-83CD-7D718DD5D070}" srcOrd="2" destOrd="0" parTransId="{430B533F-EFDB-4118-A39A-C582B318B869}" sibTransId="{00A39B53-5128-48F5-8F9D-A2091083994C}"/>
    <dgm:cxn modelId="{6811DFA6-B75B-40C3-8B90-53E09BEFFE5C}" type="presOf" srcId="{4105C4A0-BA9C-4438-AC59-D21E32B03CE8}" destId="{3F3901A0-7593-4A2A-9295-387F00583F23}" srcOrd="0" destOrd="0" presId="urn:microsoft.com/office/officeart/2005/8/layout/list1"/>
    <dgm:cxn modelId="{17953165-8781-4F2F-8D3B-ABCB0B57B9A0}" type="presOf" srcId="{C29CD08F-E7B0-494E-8AB1-7464A516C0E7}" destId="{AA8D8BF0-03E6-480E-BA4F-3232B50EAD9C}" srcOrd="0" destOrd="0" presId="urn:microsoft.com/office/officeart/2005/8/layout/list1"/>
    <dgm:cxn modelId="{9E194FEB-94B3-4CDC-BB6C-F5DC2A81A33A}" type="presOf" srcId="{C29CD08F-E7B0-494E-8AB1-7464A516C0E7}" destId="{AF61C5B9-1E56-415A-A0B6-A2B3FB66A7C1}" srcOrd="1" destOrd="0" presId="urn:microsoft.com/office/officeart/2005/8/layout/list1"/>
    <dgm:cxn modelId="{14F28C35-41E7-4B23-BF18-E17CEA56DE6C}" srcId="{44FEF209-6B7C-4F05-9778-41910335E423}" destId="{C29CD08F-E7B0-494E-8AB1-7464A516C0E7}" srcOrd="0" destOrd="0" parTransId="{12CA06B4-45B6-47EA-B3FB-296CB67E2369}" sibTransId="{3D1F9226-E95F-4493-910D-F74441C97344}"/>
    <dgm:cxn modelId="{5EF09A35-C953-47E9-8A63-466968EEC2ED}" type="presParOf" srcId="{4EFE9E3E-6885-4E4C-9504-20C561955660}" destId="{05B2376A-826A-41A6-B11C-11CEB5681BBF}" srcOrd="0" destOrd="0" presId="urn:microsoft.com/office/officeart/2005/8/layout/list1"/>
    <dgm:cxn modelId="{F1381D7D-7F6E-4F62-AE01-A13E4A6B5157}" type="presParOf" srcId="{05B2376A-826A-41A6-B11C-11CEB5681BBF}" destId="{AA8D8BF0-03E6-480E-BA4F-3232B50EAD9C}" srcOrd="0" destOrd="0" presId="urn:microsoft.com/office/officeart/2005/8/layout/list1"/>
    <dgm:cxn modelId="{76EDCB0A-F2B5-4305-A68E-B2665E76AEB9}" type="presParOf" srcId="{05B2376A-826A-41A6-B11C-11CEB5681BBF}" destId="{AF61C5B9-1E56-415A-A0B6-A2B3FB66A7C1}" srcOrd="1" destOrd="0" presId="urn:microsoft.com/office/officeart/2005/8/layout/list1"/>
    <dgm:cxn modelId="{B58FD8C8-DE79-435E-BE35-A0E3FD305EC0}" type="presParOf" srcId="{4EFE9E3E-6885-4E4C-9504-20C561955660}" destId="{F83BEB82-81F0-4483-B0EF-DC5882EE10D9}" srcOrd="1" destOrd="0" presId="urn:microsoft.com/office/officeart/2005/8/layout/list1"/>
    <dgm:cxn modelId="{7E1C22AD-7497-49F7-994C-1FFFA124508D}" type="presParOf" srcId="{4EFE9E3E-6885-4E4C-9504-20C561955660}" destId="{241F1E34-AA80-4BF7-B3F3-3D9456761AE0}" srcOrd="2" destOrd="0" presId="urn:microsoft.com/office/officeart/2005/8/layout/list1"/>
    <dgm:cxn modelId="{B03399A4-491F-46BD-881F-0A7AAFBDEC01}" type="presParOf" srcId="{4EFE9E3E-6885-4E4C-9504-20C561955660}" destId="{0327D694-4EB4-4569-9198-BB13254B5BAF}" srcOrd="3" destOrd="0" presId="urn:microsoft.com/office/officeart/2005/8/layout/list1"/>
    <dgm:cxn modelId="{F19AA7C1-82A4-4E88-B399-87DEF8CEBA52}" type="presParOf" srcId="{4EFE9E3E-6885-4E4C-9504-20C561955660}" destId="{EA9415BC-F713-4D01-8797-E6BFC240EA64}" srcOrd="4" destOrd="0" presId="urn:microsoft.com/office/officeart/2005/8/layout/list1"/>
    <dgm:cxn modelId="{3A260FF5-92DF-4665-B92A-DB6579831E3C}" type="presParOf" srcId="{EA9415BC-F713-4D01-8797-E6BFC240EA64}" destId="{3F3901A0-7593-4A2A-9295-387F00583F23}" srcOrd="0" destOrd="0" presId="urn:microsoft.com/office/officeart/2005/8/layout/list1"/>
    <dgm:cxn modelId="{719EF9A2-DD55-492E-9FB9-F2D47B4C1AFA}" type="presParOf" srcId="{EA9415BC-F713-4D01-8797-E6BFC240EA64}" destId="{68BE93A8-A62F-4E06-917E-8C232A8F8ACF}" srcOrd="1" destOrd="0" presId="urn:microsoft.com/office/officeart/2005/8/layout/list1"/>
    <dgm:cxn modelId="{ABCDCDEF-EFE3-48D5-970B-18BB60B161B9}" type="presParOf" srcId="{4EFE9E3E-6885-4E4C-9504-20C561955660}" destId="{F9C3621B-4F56-4D95-82A5-1FADEB6D13F9}" srcOrd="5" destOrd="0" presId="urn:microsoft.com/office/officeart/2005/8/layout/list1"/>
    <dgm:cxn modelId="{88FAF6A2-45D5-4F3D-8633-E5083BAD43B8}" type="presParOf" srcId="{4EFE9E3E-6885-4E4C-9504-20C561955660}" destId="{9B08D103-FE66-470D-A343-5668C83C2523}" srcOrd="6" destOrd="0" presId="urn:microsoft.com/office/officeart/2005/8/layout/list1"/>
    <dgm:cxn modelId="{6BE4AC40-A1DE-43CA-A94E-179623C09CC3}" type="presParOf" srcId="{4EFE9E3E-6885-4E4C-9504-20C561955660}" destId="{0AC082E2-9387-442E-8688-FF2002A95B46}" srcOrd="7" destOrd="0" presId="urn:microsoft.com/office/officeart/2005/8/layout/list1"/>
    <dgm:cxn modelId="{7B9E5757-CE7A-485C-8649-9BBACB86D509}" type="presParOf" srcId="{4EFE9E3E-6885-4E4C-9504-20C561955660}" destId="{5F8BD017-CCBC-4405-A348-E9BA75088653}" srcOrd="8" destOrd="0" presId="urn:microsoft.com/office/officeart/2005/8/layout/list1"/>
    <dgm:cxn modelId="{A6CED7D5-C533-48B8-B41B-E6FA832F01AA}" type="presParOf" srcId="{5F8BD017-CCBC-4405-A348-E9BA75088653}" destId="{2A7DB317-34EB-4F49-82B1-18EEA068EC0A}" srcOrd="0" destOrd="0" presId="urn:microsoft.com/office/officeart/2005/8/layout/list1"/>
    <dgm:cxn modelId="{1673457A-DBE9-46D7-9A65-C0BC00FCF639}" type="presParOf" srcId="{5F8BD017-CCBC-4405-A348-E9BA75088653}" destId="{747CEDDD-B95C-4FF9-AE37-3DA6701DFFE9}" srcOrd="1" destOrd="0" presId="urn:microsoft.com/office/officeart/2005/8/layout/list1"/>
    <dgm:cxn modelId="{8A98C415-9F2A-4413-A96E-B035343B439F}" type="presParOf" srcId="{4EFE9E3E-6885-4E4C-9504-20C561955660}" destId="{B6B050C6-0D8B-4C47-B9F7-3335C138545E}" srcOrd="9" destOrd="0" presId="urn:microsoft.com/office/officeart/2005/8/layout/list1"/>
    <dgm:cxn modelId="{DD3C7DE6-8E0C-41CE-9356-0C99C4B75D9B}" type="presParOf" srcId="{4EFE9E3E-6885-4E4C-9504-20C561955660}" destId="{FFD2F51F-4128-4570-98D5-B6B85E49F8C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87E705-6FE5-402F-83AF-6E8CA467515B}" type="doc">
      <dgm:prSet loTypeId="urn:microsoft.com/office/officeart/2005/8/layout/vList4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432551C-FB60-460A-B07E-3A66D4217E33}" type="pres">
      <dgm:prSet presAssocID="{0E87E705-6FE5-402F-83AF-6E8CA467515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047E84B-2485-4EF0-98F8-ABCFEE0F523F}" type="presOf" srcId="{0E87E705-6FE5-402F-83AF-6E8CA467515B}" destId="{7432551C-FB60-460A-B07E-3A66D4217E33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20E8F-027F-44DD-AB6A-7DA79ED365D2}">
      <dsp:nvSpPr>
        <dsp:cNvPr id="0" name=""/>
        <dsp:cNvSpPr/>
      </dsp:nvSpPr>
      <dsp:spPr>
        <a:xfrm rot="5400000">
          <a:off x="-338556" y="342812"/>
          <a:ext cx="2257044" cy="1579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Цель:</a:t>
          </a:r>
          <a:endParaRPr lang="ru-RU" sz="2800" b="1" i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794222"/>
        <a:ext cx="1579931" cy="677113"/>
      </dsp:txXfrm>
    </dsp:sp>
    <dsp:sp modelId="{3C357A31-98E2-4C06-971D-E6CABFDC1E40}">
      <dsp:nvSpPr>
        <dsp:cNvPr id="0" name=""/>
        <dsp:cNvSpPr/>
      </dsp:nvSpPr>
      <dsp:spPr>
        <a:xfrm rot="5400000">
          <a:off x="4238062" y="-2653874"/>
          <a:ext cx="1467079" cy="6783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Формирование полноценной психически и физически здоровой личности с устойчивым нравственным поведением, способной к саморегуляции и самоопределению в социуме.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-5400000">
        <a:off x="1579932" y="75873"/>
        <a:ext cx="6711723" cy="1323845"/>
      </dsp:txXfrm>
    </dsp:sp>
    <dsp:sp modelId="{6B288B6D-CF14-4DEE-86E4-C6A2AA28B759}">
      <dsp:nvSpPr>
        <dsp:cNvPr id="0" name=""/>
        <dsp:cNvSpPr/>
      </dsp:nvSpPr>
      <dsp:spPr>
        <a:xfrm rot="5400000">
          <a:off x="-338556" y="2685767"/>
          <a:ext cx="2257044" cy="1579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Задачи</a:t>
          </a: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137177"/>
        <a:ext cx="1579931" cy="677113"/>
      </dsp:txXfrm>
    </dsp:sp>
    <dsp:sp modelId="{AFDCFC4B-659F-406B-ABD3-4D25F6C6E297}">
      <dsp:nvSpPr>
        <dsp:cNvPr id="0" name=""/>
        <dsp:cNvSpPr/>
      </dsp:nvSpPr>
      <dsp:spPr>
        <a:xfrm rot="5400000">
          <a:off x="3889799" y="-310919"/>
          <a:ext cx="2163604" cy="6783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Создание условий для учебной деятельности школьников в охранительно-оздоровительном режиме.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Формирование умений и навыков учебной и трудовой деятельности.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Привитие учащимся навыков адаптивного поведения.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Социально-психологическая реабилитация школьников с последующей интеграцией в обществе.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-5400000">
        <a:off x="1579931" y="2104567"/>
        <a:ext cx="6677722" cy="1952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2810E-BB38-48D9-B742-182FDC3810AF}">
      <dsp:nvSpPr>
        <dsp:cNvPr id="0" name=""/>
        <dsp:cNvSpPr/>
      </dsp:nvSpPr>
      <dsp:spPr>
        <a:xfrm rot="16200000">
          <a:off x="-1503418" y="2329848"/>
          <a:ext cx="3530250" cy="417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8584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-1503418" y="2329848"/>
        <a:ext cx="3530250" cy="417922"/>
      </dsp:txXfrm>
    </dsp:sp>
    <dsp:sp modelId="{5772EBEE-5053-45E7-9541-6829F34B1B2D}">
      <dsp:nvSpPr>
        <dsp:cNvPr id="0" name=""/>
        <dsp:cNvSpPr/>
      </dsp:nvSpPr>
      <dsp:spPr>
        <a:xfrm>
          <a:off x="470667" y="773684"/>
          <a:ext cx="2081695" cy="3530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68584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</a:rPr>
            <a:t>Создание оптимальных условий для развития личности учащегося в различных видах деятельности сообразно с его интересами,  способностями, возможностями, а также     потребностями общества.</a:t>
          </a:r>
          <a:endParaRPr lang="ru-RU" sz="1500" b="1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470667" y="773684"/>
        <a:ext cx="2081695" cy="3530250"/>
      </dsp:txXfrm>
    </dsp:sp>
    <dsp:sp modelId="{1F93F34F-1587-4224-AFD9-BC5E10F497CB}">
      <dsp:nvSpPr>
        <dsp:cNvPr id="0" name=""/>
        <dsp:cNvSpPr/>
      </dsp:nvSpPr>
      <dsp:spPr>
        <a:xfrm>
          <a:off x="52745" y="222027"/>
          <a:ext cx="835844" cy="83584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40A21-B5A6-4982-9E2B-DD0D541EC164}">
      <dsp:nvSpPr>
        <dsp:cNvPr id="0" name=""/>
        <dsp:cNvSpPr/>
      </dsp:nvSpPr>
      <dsp:spPr>
        <a:xfrm rot="16200000">
          <a:off x="1537427" y="2329848"/>
          <a:ext cx="3530250" cy="417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8584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1537427" y="2329848"/>
        <a:ext cx="3530250" cy="417922"/>
      </dsp:txXfrm>
    </dsp:sp>
    <dsp:sp modelId="{03062287-D3CE-47B8-B8FC-023D724DEBB1}">
      <dsp:nvSpPr>
        <dsp:cNvPr id="0" name=""/>
        <dsp:cNvSpPr/>
      </dsp:nvSpPr>
      <dsp:spPr>
        <a:xfrm>
          <a:off x="3511513" y="773684"/>
          <a:ext cx="2081695" cy="3530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68584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</a:rPr>
            <a:t>Применение современных педагогических технологий для реализации новой педагогической парадигмы образования.</a:t>
          </a:r>
          <a:endParaRPr lang="ru-RU" sz="1500" b="1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kern="1200" dirty="0">
            <a:solidFill>
              <a:schemeClr val="tx1"/>
            </a:solidFill>
          </a:endParaRPr>
        </a:p>
      </dsp:txBody>
      <dsp:txXfrm>
        <a:off x="3511513" y="773684"/>
        <a:ext cx="2081695" cy="3530250"/>
      </dsp:txXfrm>
    </dsp:sp>
    <dsp:sp modelId="{0D634E8F-F12E-41E4-805D-1C075F3CFFB5}">
      <dsp:nvSpPr>
        <dsp:cNvPr id="0" name=""/>
        <dsp:cNvSpPr/>
      </dsp:nvSpPr>
      <dsp:spPr>
        <a:xfrm>
          <a:off x="3093591" y="222027"/>
          <a:ext cx="835844" cy="83584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4A548-A357-4933-A296-D389CF136306}">
      <dsp:nvSpPr>
        <dsp:cNvPr id="0" name=""/>
        <dsp:cNvSpPr/>
      </dsp:nvSpPr>
      <dsp:spPr>
        <a:xfrm rot="16200000">
          <a:off x="4578272" y="2329848"/>
          <a:ext cx="3530250" cy="417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8584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4578272" y="2329848"/>
        <a:ext cx="3530250" cy="417922"/>
      </dsp:txXfrm>
    </dsp:sp>
    <dsp:sp modelId="{8EAC0429-2B6B-43B7-936C-B68CB8EB8675}">
      <dsp:nvSpPr>
        <dsp:cNvPr id="0" name=""/>
        <dsp:cNvSpPr/>
      </dsp:nvSpPr>
      <dsp:spPr>
        <a:xfrm>
          <a:off x="6552359" y="773684"/>
          <a:ext cx="2081695" cy="3530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68584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</a:rPr>
            <a:t>Апробирование и соотношение новых воспитательных программ.</a:t>
          </a:r>
          <a:endParaRPr lang="ru-RU" sz="1500" b="1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kern="1200" dirty="0">
            <a:solidFill>
              <a:schemeClr val="tx1"/>
            </a:solidFill>
          </a:endParaRPr>
        </a:p>
      </dsp:txBody>
      <dsp:txXfrm>
        <a:off x="6552359" y="773684"/>
        <a:ext cx="2081695" cy="3530250"/>
      </dsp:txXfrm>
    </dsp:sp>
    <dsp:sp modelId="{6CDE09B3-2B7F-4E3E-AA1F-157A968A41F3}">
      <dsp:nvSpPr>
        <dsp:cNvPr id="0" name=""/>
        <dsp:cNvSpPr/>
      </dsp:nvSpPr>
      <dsp:spPr>
        <a:xfrm>
          <a:off x="6134437" y="222027"/>
          <a:ext cx="835844" cy="83584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84628-1998-4F33-90BA-AB31EA02BA66}">
      <dsp:nvSpPr>
        <dsp:cNvPr id="0" name=""/>
        <dsp:cNvSpPr/>
      </dsp:nvSpPr>
      <dsp:spPr>
        <a:xfrm>
          <a:off x="0" y="572292"/>
          <a:ext cx="385765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8C799-44A7-468D-8E9A-1D7730A43D5F}">
      <dsp:nvSpPr>
        <dsp:cNvPr id="0" name=""/>
        <dsp:cNvSpPr/>
      </dsp:nvSpPr>
      <dsp:spPr>
        <a:xfrm>
          <a:off x="192882" y="40932"/>
          <a:ext cx="2930669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67" tIns="0" rIns="10206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Palatino Linotype" pitchFamily="18" charset="0"/>
            </a:rPr>
            <a:t>Соответствие  возрастным особенностям учащихся</a:t>
          </a:r>
          <a:endParaRPr lang="ru-RU" sz="1400" b="1" kern="1200" dirty="0">
            <a:solidFill>
              <a:srgbClr val="002060"/>
            </a:solidFill>
            <a:latin typeface="Palatino Linotype" pitchFamily="18" charset="0"/>
          </a:endParaRPr>
        </a:p>
      </dsp:txBody>
      <dsp:txXfrm>
        <a:off x="244760" y="92810"/>
        <a:ext cx="2826913" cy="958964"/>
      </dsp:txXfrm>
    </dsp:sp>
    <dsp:sp modelId="{1D6FD40B-5E41-4873-B2AD-896D5F55523B}">
      <dsp:nvSpPr>
        <dsp:cNvPr id="0" name=""/>
        <dsp:cNvSpPr/>
      </dsp:nvSpPr>
      <dsp:spPr>
        <a:xfrm>
          <a:off x="0" y="2205253"/>
          <a:ext cx="385765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603F4-2157-4F55-80E2-D96DA58FC27F}">
      <dsp:nvSpPr>
        <dsp:cNvPr id="0" name=""/>
        <dsp:cNvSpPr/>
      </dsp:nvSpPr>
      <dsp:spPr>
        <a:xfrm>
          <a:off x="192882" y="1673893"/>
          <a:ext cx="3045812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67" tIns="0" rIns="10206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Palatino Linotype" pitchFamily="18" charset="0"/>
            </a:rPr>
            <a:t>Возможности достижения учащимися положительных результатов в ходе освоения  программ</a:t>
          </a:r>
          <a:endParaRPr lang="ru-RU" sz="1400" b="1" kern="1200" dirty="0">
            <a:solidFill>
              <a:srgbClr val="002060"/>
            </a:solidFill>
            <a:latin typeface="Palatino Linotype" pitchFamily="18" charset="0"/>
          </a:endParaRPr>
        </a:p>
      </dsp:txBody>
      <dsp:txXfrm>
        <a:off x="244760" y="1725771"/>
        <a:ext cx="2942056" cy="958964"/>
      </dsp:txXfrm>
    </dsp:sp>
    <dsp:sp modelId="{C4202A6B-A105-465C-9A89-2C717CD11CF1}">
      <dsp:nvSpPr>
        <dsp:cNvPr id="0" name=""/>
        <dsp:cNvSpPr/>
      </dsp:nvSpPr>
      <dsp:spPr>
        <a:xfrm>
          <a:off x="0" y="3838213"/>
          <a:ext cx="385765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E11-72F1-4177-AAF0-F1E4BFFB970C}">
      <dsp:nvSpPr>
        <dsp:cNvPr id="0" name=""/>
        <dsp:cNvSpPr/>
      </dsp:nvSpPr>
      <dsp:spPr>
        <a:xfrm>
          <a:off x="192882" y="3306853"/>
          <a:ext cx="3017027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67" tIns="0" rIns="10206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Palatino Linotype" pitchFamily="18" charset="0"/>
            </a:rPr>
            <a:t>Динамика достижений</a:t>
          </a:r>
        </a:p>
      </dsp:txBody>
      <dsp:txXfrm>
        <a:off x="244760" y="3358731"/>
        <a:ext cx="2913271" cy="958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F1E34-AA80-4BF7-B3F3-3D9456761AE0}">
      <dsp:nvSpPr>
        <dsp:cNvPr id="0" name=""/>
        <dsp:cNvSpPr/>
      </dsp:nvSpPr>
      <dsp:spPr>
        <a:xfrm>
          <a:off x="0" y="460445"/>
          <a:ext cx="8215370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1C5B9-1E56-415A-A0B6-A2B3FB66A7C1}">
      <dsp:nvSpPr>
        <dsp:cNvPr id="0" name=""/>
        <dsp:cNvSpPr/>
      </dsp:nvSpPr>
      <dsp:spPr>
        <a:xfrm>
          <a:off x="285751" y="3"/>
          <a:ext cx="7750987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Palatino Linotype" pitchFamily="18" charset="0"/>
            </a:rPr>
            <a:t>Физических (физически развитый, овладевший основными культурно-гигиеническими навыками);</a:t>
          </a:r>
          <a:br>
            <a:rPr lang="ru-RU" sz="1400" b="1" kern="1200" dirty="0" smtClean="0">
              <a:solidFill>
                <a:srgbClr val="002060"/>
              </a:solidFill>
              <a:latin typeface="Palatino Linotype" pitchFamily="18" charset="0"/>
            </a:rPr>
          </a:br>
          <a:endParaRPr lang="ru-RU" sz="1400" b="1" kern="1200" dirty="0">
            <a:solidFill>
              <a:srgbClr val="002060"/>
            </a:solidFill>
            <a:latin typeface="Palatino Linotype" pitchFamily="18" charset="0"/>
          </a:endParaRPr>
        </a:p>
      </dsp:txBody>
      <dsp:txXfrm>
        <a:off x="327541" y="41793"/>
        <a:ext cx="7667407" cy="772500"/>
      </dsp:txXfrm>
    </dsp:sp>
    <dsp:sp modelId="{9B08D103-FE66-470D-A343-5668C83C2523}">
      <dsp:nvSpPr>
        <dsp:cNvPr id="0" name=""/>
        <dsp:cNvSpPr/>
      </dsp:nvSpPr>
      <dsp:spPr>
        <a:xfrm>
          <a:off x="0" y="2153956"/>
          <a:ext cx="8215370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E93A8-A62F-4E06-917E-8C232A8F8ACF}">
      <dsp:nvSpPr>
        <dsp:cNvPr id="0" name=""/>
        <dsp:cNvSpPr/>
      </dsp:nvSpPr>
      <dsp:spPr>
        <a:xfrm>
          <a:off x="285751" y="1357322"/>
          <a:ext cx="7715333" cy="1234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002060"/>
            </a:solidFill>
            <a:latin typeface="Palatino Linotype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Palatino Linotype" pitchFamily="18" charset="0"/>
            </a:rPr>
            <a:t>Интеллектуальных (любознательный, активный; имеющий первичные представления о себе, семье, обществе, государстве, мире и природе; способный решать интеллектуальные и личностные задачи (проблемы), </a:t>
          </a:r>
          <a:br>
            <a:rPr lang="ru-RU" sz="1400" b="1" kern="1200" dirty="0" smtClean="0">
              <a:solidFill>
                <a:srgbClr val="002060"/>
              </a:solidFill>
              <a:latin typeface="Palatino Linotype" pitchFamily="18" charset="0"/>
            </a:rPr>
          </a:br>
          <a:r>
            <a:rPr lang="ru-RU" sz="1400" b="1" kern="1200" dirty="0" smtClean="0">
              <a:solidFill>
                <a:srgbClr val="002060"/>
              </a:solidFill>
              <a:latin typeface="Palatino Linotype" pitchFamily="18" charset="0"/>
            </a:rPr>
            <a:t>адекватные возрасту; овладевший универсальными предпосылками учебной деятельности; овладевший необходимыми умениями и навыками);</a:t>
          </a:r>
          <a:br>
            <a:rPr lang="ru-RU" sz="1400" b="1" kern="1200" dirty="0" smtClean="0">
              <a:solidFill>
                <a:srgbClr val="002060"/>
              </a:solidFill>
              <a:latin typeface="Palatino Linotype" pitchFamily="18" charset="0"/>
            </a:rPr>
          </a:br>
          <a:endParaRPr lang="ru-RU" sz="1400" b="1" kern="1200" dirty="0">
            <a:solidFill>
              <a:srgbClr val="002060"/>
            </a:solidFill>
            <a:latin typeface="Palatino Linotype" pitchFamily="18" charset="0"/>
          </a:endParaRPr>
        </a:p>
      </dsp:txBody>
      <dsp:txXfrm>
        <a:off x="345997" y="1417568"/>
        <a:ext cx="7594841" cy="1113658"/>
      </dsp:txXfrm>
    </dsp:sp>
    <dsp:sp modelId="{FFD2F51F-4128-4570-98D5-B6B85E49F8C1}">
      <dsp:nvSpPr>
        <dsp:cNvPr id="0" name=""/>
        <dsp:cNvSpPr/>
      </dsp:nvSpPr>
      <dsp:spPr>
        <a:xfrm>
          <a:off x="0" y="3729422"/>
          <a:ext cx="8215370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CEDDD-B95C-4FF9-AE37-3DA6701DFFE9}">
      <dsp:nvSpPr>
        <dsp:cNvPr id="0" name=""/>
        <dsp:cNvSpPr/>
      </dsp:nvSpPr>
      <dsp:spPr>
        <a:xfrm>
          <a:off x="285751" y="3071832"/>
          <a:ext cx="7715333" cy="11161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002060"/>
            </a:solidFill>
            <a:latin typeface="Palatino Linotype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Palatino Linotype" pitchFamily="18" charset="0"/>
            </a:rPr>
            <a:t>Личностных (эмоционально отзывчивый; овладевший средствами общения и способами взаимодействия со взрослыми и сверстниками; 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поведения).</a:t>
          </a:r>
          <a:br>
            <a:rPr lang="ru-RU" sz="1400" b="1" kern="1200" dirty="0" smtClean="0">
              <a:solidFill>
                <a:srgbClr val="002060"/>
              </a:solidFill>
              <a:latin typeface="Palatino Linotype" pitchFamily="18" charset="0"/>
            </a:rPr>
          </a:br>
          <a:endParaRPr lang="ru-RU" sz="1400" b="1" kern="1200" dirty="0">
            <a:solidFill>
              <a:srgbClr val="002060"/>
            </a:solidFill>
            <a:latin typeface="Palatino Linotype" pitchFamily="18" charset="0"/>
          </a:endParaRPr>
        </a:p>
      </dsp:txBody>
      <dsp:txXfrm>
        <a:off x="340235" y="3126316"/>
        <a:ext cx="7606365" cy="10071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92700-FD83-4EC0-91EC-33491C65CEFE}" type="datetimeFigureOut">
              <a:rPr lang="ru-RU" smtClean="0"/>
              <a:t>14.02.2014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C7140-5F98-43C2-85D5-F25AFADD3B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2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AB9483-22E8-480C-97D5-2FFFDAE3803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C1-B00A-480C-9289-9682C032289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2993-A3B2-4BA2-B8D2-B394E5B6DF5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9483-22E8-480C-97D5-2FFFDAE3803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8BD0-7FFF-4B80-B42E-8CDC6C61F08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0651-542B-45EF-A097-86F4A8D5A05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2DDA-24E4-41D0-86E3-72B52F85B19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6581-24D8-40D6-A3A6-8525EF934BD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8040-35D4-4CF8-AB08-B38FD0D990A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6C4A-9751-43A5-AC1F-483AACC5C78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F4AC-060C-4A7A-8E24-CACE5E90AE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628BD0-7FFF-4B80-B42E-8CDC6C61F08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0326-72B0-40F4-8DBF-758C64403D8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C1-B00A-480C-9289-9682C032289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2993-A3B2-4BA2-B8D2-B394E5B6DF5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9483-22E8-480C-97D5-2FFFDAE3803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8BD0-7FFF-4B80-B42E-8CDC6C61F08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0651-542B-45EF-A097-86F4A8D5A05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2DDA-24E4-41D0-86E3-72B52F85B19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6581-24D8-40D6-A3A6-8525EF934BD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8040-35D4-4CF8-AB08-B38FD0D990A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6C4A-9751-43A5-AC1F-483AACC5C78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0651-542B-45EF-A097-86F4A8D5A05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F4AC-060C-4A7A-8E24-CACE5E90AE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0326-72B0-40F4-8DBF-758C64403D8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C1-B00A-480C-9289-9682C032289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2993-A3B2-4BA2-B8D2-B394E5B6DF5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2DDA-24E4-41D0-86E3-72B52F85B19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666581-24D8-40D6-A3A6-8525EF934BD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8040-35D4-4CF8-AB08-B38FD0D990A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6C4A-9751-43A5-AC1F-483AACC5C78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F4AC-060C-4A7A-8E24-CACE5E90AE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0326-72B0-40F4-8DBF-758C64403D8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E5931-2660-45D4-905D-81964E0DB8B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E5931-2660-45D4-905D-81964E0DB8B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0057" y="574883"/>
            <a:ext cx="7989887" cy="233203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Организация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методической </a:t>
            </a:r>
            <a:r>
              <a:rPr lang="ru-RU" b="1" dirty="0">
                <a:solidFill>
                  <a:schemeClr val="tx1"/>
                </a:solidFill>
              </a:rPr>
              <a:t>работы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школе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2" name="Picture 4" descr="j0301252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3781" y="476672"/>
            <a:ext cx="2376488" cy="203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5" descr="b_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08807"/>
            <a:ext cx="2430463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727" y="3039208"/>
            <a:ext cx="5148064" cy="320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8384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30084117"/>
              </p:ext>
            </p:extLst>
          </p:nvPr>
        </p:nvGraphicFramePr>
        <p:xfrm>
          <a:off x="4929190" y="1571612"/>
          <a:ext cx="385765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0_45a70_6a5c0bba_X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2643182"/>
            <a:ext cx="3103562" cy="3103562"/>
          </a:xfrm>
          <a:prstGeom prst="rect">
            <a:avLst/>
          </a:prstGeom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28596" y="797935"/>
            <a:ext cx="80724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</a:rPr>
              <a:t>Комплексный мониторинг развития личности каждого ребенка: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2071670" y="1714488"/>
            <a:ext cx="484632" cy="78581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верх 9"/>
          <p:cNvSpPr/>
          <p:nvPr/>
        </p:nvSpPr>
        <p:spPr>
          <a:xfrm rot="5400000">
            <a:off x="3502822" y="3495735"/>
            <a:ext cx="484632" cy="78581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dirty="0"/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2000232" y="5214950"/>
            <a:ext cx="484632" cy="78581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верх 11"/>
          <p:cNvSpPr/>
          <p:nvPr/>
        </p:nvSpPr>
        <p:spPr>
          <a:xfrm rot="16200000">
            <a:off x="785786" y="3357562"/>
            <a:ext cx="484632" cy="78581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857488" y="1714488"/>
            <a:ext cx="1428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</a:rPr>
              <a:t>Физическое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000364" y="4214818"/>
            <a:ext cx="19288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</a:rPr>
              <a:t>Познавательное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71472" y="5857892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</a:rPr>
              <a:t>Социально-личностное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28596" y="2643182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Times New Roman" pitchFamily="18" charset="0"/>
              </a:rPr>
              <a:t>Художественно-эстетическое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6082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500063" y="428625"/>
            <a:ext cx="80724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Palatino Linotype" pitchFamily="18" charset="0"/>
              </a:rPr>
              <a:t>Цель мониторинга - </a:t>
            </a: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исследование </a:t>
            </a:r>
            <a:r>
              <a:rPr lang="ru-RU" sz="2400" b="1" dirty="0">
                <a:solidFill>
                  <a:srgbClr val="002060"/>
                </a:solidFill>
                <a:latin typeface="Palatino Linotype" pitchFamily="18" charset="0"/>
              </a:rPr>
              <a:t>сформированности у детей интегративных качеств:</a:t>
            </a:r>
            <a:br>
              <a:rPr lang="ru-RU" sz="2400" b="1" dirty="0">
                <a:solidFill>
                  <a:srgbClr val="002060"/>
                </a:solidFill>
                <a:latin typeface="Palatino Linotype" pitchFamily="18" charset="0"/>
              </a:rPr>
            </a:br>
            <a:endParaRPr lang="ru-RU" sz="24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00034" y="1857364"/>
          <a:ext cx="8215370" cy="449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643190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500063" y="714375"/>
            <a:ext cx="328611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Необходимо отметить, что при разработке системы мониторинга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освоения детьми основной общеобразовательной программы важно учитывать: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методическое обеспечение Программы (реализуемые методики, технологии, комплексную и парциальные программы);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вид учреждения,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наличие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специалистов.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14435474"/>
              </p:ext>
            </p:extLst>
          </p:nvPr>
        </p:nvGraphicFramePr>
        <p:xfrm>
          <a:off x="3939612" y="934904"/>
          <a:ext cx="478634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792555" cy="6379889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7510784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88" y="869395"/>
            <a:ext cx="8358187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Предлагаемая мониторинговая система имеет прогностический характер, то есть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выявить перспективные линии развития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ученика,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 также профилактический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поскольку позволяет заметить факторы риска в развитии ребенка.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Полученные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мониторинговые данные создают информационную базу для индивидуализации образовательного процесса, исходя из индивидуальных образовательных потребностей каждого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обучающегося ОУ.</a:t>
            </a: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4041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9443" y="155549"/>
            <a:ext cx="60486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оложительные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стороны: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 упорядоченность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жизни школьного коллектива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 продолжение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школьных традиций;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 приобщение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учащихся к общечеловеческим ценностям через совместную деятельность детей и педагогов;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взаимосвязь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учебной и внеурочной воспитательной работы;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 достижение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конечного результата воспитательной работы – выпускников, умеющих адаптироваться к современным условиям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7288">
            <a:off x="7256531" y="4710788"/>
            <a:ext cx="16859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Учитель.Пк\Desktop\ФОТО\труды фото\P1010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8039">
            <a:off x="222237" y="247822"/>
            <a:ext cx="2017137" cy="1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6532">
            <a:off x="256223" y="4768529"/>
            <a:ext cx="2387248" cy="179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95305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4028">
            <a:off x="357152" y="530126"/>
            <a:ext cx="3509610" cy="270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4123">
            <a:off x="5044250" y="736786"/>
            <a:ext cx="3719513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91481">
            <a:off x="2225000" y="3567027"/>
            <a:ext cx="3490179" cy="340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42451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 школы:</a:t>
            </a:r>
            <a:b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реабилитация и адаптация учащихся с ОВЗ через здоровьесберегающую 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практическую направленность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учебно- воспитательного процесса, выбор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оптимальных технологий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290729"/>
              </p:ext>
            </p:extLst>
          </p:nvPr>
        </p:nvGraphicFramePr>
        <p:xfrm>
          <a:off x="457200" y="1844824"/>
          <a:ext cx="83632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130585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Тема методической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Создание социально-психологических условий для сохранения и укрепления здоровья детей с ограниченными возможностями здоровья в рамках школьного взаимодействия.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05014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на новый учебный год: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29151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843757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1" name="Group 35"/>
          <p:cNvGrpSpPr>
            <a:grpSpLocks/>
          </p:cNvGrpSpPr>
          <p:nvPr/>
        </p:nvGrpSpPr>
        <p:grpSpPr bwMode="auto">
          <a:xfrm>
            <a:off x="539750" y="620713"/>
            <a:ext cx="7993063" cy="5688012"/>
            <a:chOff x="340" y="391"/>
            <a:chExt cx="5035" cy="3583"/>
          </a:xfrm>
        </p:grpSpPr>
        <p:sp>
          <p:nvSpPr>
            <p:cNvPr id="14338" name="Oval 2"/>
            <p:cNvSpPr>
              <a:spLocks noChangeArrowheads="1"/>
            </p:cNvSpPr>
            <p:nvPr/>
          </p:nvSpPr>
          <p:spPr bwMode="auto">
            <a:xfrm>
              <a:off x="385" y="1026"/>
              <a:ext cx="953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семинары,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семинары-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практикумы </a:t>
              </a:r>
            </a:p>
          </p:txBody>
        </p:sp>
        <p:sp>
          <p:nvSpPr>
            <p:cNvPr id="14339" name="Oval 3"/>
            <p:cNvSpPr>
              <a:spLocks noChangeArrowheads="1"/>
            </p:cNvSpPr>
            <p:nvPr/>
          </p:nvSpPr>
          <p:spPr bwMode="auto">
            <a:xfrm>
              <a:off x="3878" y="436"/>
              <a:ext cx="862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творческий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отчет </a:t>
              </a:r>
            </a:p>
          </p:txBody>
        </p:sp>
        <p:sp>
          <p:nvSpPr>
            <p:cNvPr id="14340" name="Oval 4"/>
            <p:cNvSpPr>
              <a:spLocks noChangeArrowheads="1"/>
            </p:cNvSpPr>
            <p:nvPr/>
          </p:nvSpPr>
          <p:spPr bwMode="auto">
            <a:xfrm>
              <a:off x="2835" y="391"/>
              <a:ext cx="907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методические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дни, недели</a:t>
              </a:r>
              <a:endParaRPr lang="ru-RU" dirty="0">
                <a:solidFill>
                  <a:srgbClr val="333399"/>
                </a:solidFill>
              </a:endParaRPr>
            </a:p>
          </p:txBody>
        </p:sp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1927" y="391"/>
              <a:ext cx="862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педсовет,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методический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совет, </a:t>
              </a:r>
            </a:p>
          </p:txBody>
        </p:sp>
        <p:sp>
          <p:nvSpPr>
            <p:cNvPr id="14342" name="Oval 6"/>
            <p:cNvSpPr>
              <a:spLocks noChangeArrowheads="1"/>
            </p:cNvSpPr>
            <p:nvPr/>
          </p:nvSpPr>
          <p:spPr bwMode="auto">
            <a:xfrm>
              <a:off x="975" y="436"/>
              <a:ext cx="862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диспут,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дискуссия</a:t>
              </a:r>
              <a:r>
                <a:rPr lang="ru-RU" dirty="0">
                  <a:solidFill>
                    <a:srgbClr val="333399"/>
                  </a:solidFill>
                </a:rPr>
                <a:t> </a:t>
              </a:r>
            </a:p>
          </p:txBody>
        </p:sp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1927" y="3430"/>
              <a:ext cx="862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333399"/>
                  </a:solidFill>
                </a:rPr>
                <a:t>аукцион </a:t>
              </a:r>
            </a:p>
          </p:txBody>
        </p:sp>
        <p:sp>
          <p:nvSpPr>
            <p:cNvPr id="14344" name="Oval 8"/>
            <p:cNvSpPr>
              <a:spLocks noChangeArrowheads="1"/>
            </p:cNvSpPr>
            <p:nvPr/>
          </p:nvSpPr>
          <p:spPr bwMode="auto">
            <a:xfrm>
              <a:off x="1020" y="3430"/>
              <a:ext cx="862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333399"/>
                  </a:solidFill>
                </a:rPr>
                <a:t>мозговой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333399"/>
                  </a:solidFill>
                </a:rPr>
                <a:t>штурм </a:t>
              </a:r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2835" y="3430"/>
              <a:ext cx="862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презентация </a:t>
              </a: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385" y="2886"/>
              <a:ext cx="862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эксперимент </a:t>
              </a:r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340" y="2251"/>
              <a:ext cx="862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творческая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стажировка </a:t>
              </a:r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340" y="1616"/>
              <a:ext cx="862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доклады,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выступления </a:t>
              </a:r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4513" y="935"/>
              <a:ext cx="862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333399"/>
                  </a:solidFill>
                </a:rPr>
                <a:t>конкурсы </a:t>
              </a:r>
            </a:p>
          </p:txBody>
        </p:sp>
        <p:sp>
          <p:nvSpPr>
            <p:cNvPr id="14350" name="AutoShape 14"/>
            <p:cNvSpPr>
              <a:spLocks noChangeArrowheads="1"/>
            </p:cNvSpPr>
            <p:nvPr/>
          </p:nvSpPr>
          <p:spPr bwMode="auto">
            <a:xfrm>
              <a:off x="2109" y="1842"/>
              <a:ext cx="1392" cy="576"/>
            </a:xfrm>
            <a:prstGeom prst="roundRect">
              <a:avLst>
                <a:gd name="adj" fmla="val 35764"/>
              </a:avLst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i="1" dirty="0">
                  <a:solidFill>
                    <a:srgbClr val="333399"/>
                  </a:solidFill>
                </a:rPr>
                <a:t>Формы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i="1" dirty="0">
                  <a:solidFill>
                    <a:srgbClr val="333399"/>
                  </a:solidFill>
                </a:rPr>
                <a:t>методической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i="1" dirty="0">
                  <a:solidFill>
                    <a:srgbClr val="333399"/>
                  </a:solidFill>
                </a:rPr>
                <a:t>работы:</a:t>
              </a:r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4468" y="2795"/>
              <a:ext cx="862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Круглый стол </a:t>
              </a:r>
            </a:p>
          </p:txBody>
        </p:sp>
        <p:sp>
          <p:nvSpPr>
            <p:cNvPr id="14352" name="Oval 16"/>
            <p:cNvSpPr>
              <a:spLocks noChangeArrowheads="1"/>
            </p:cNvSpPr>
            <p:nvPr/>
          </p:nvSpPr>
          <p:spPr bwMode="auto">
            <a:xfrm>
              <a:off x="4468" y="2160"/>
              <a:ext cx="862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деловая игра </a:t>
              </a:r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4422" y="1525"/>
              <a:ext cx="953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Фестиваль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 педагогических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идей </a:t>
              </a:r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3787" y="3385"/>
              <a:ext cx="953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Педагогический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 консилиум </a:t>
              </a:r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 flipH="1" flipV="1">
              <a:off x="1565" y="890"/>
              <a:ext cx="816" cy="99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 flipH="1" flipV="1">
              <a:off x="2472" y="890"/>
              <a:ext cx="90" cy="95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 flipV="1">
              <a:off x="2971" y="935"/>
              <a:ext cx="272" cy="90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 flipH="1" flipV="1">
              <a:off x="1247" y="1389"/>
              <a:ext cx="862" cy="63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 flipH="1" flipV="1">
              <a:off x="1111" y="2024"/>
              <a:ext cx="998" cy="1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 flipH="1">
              <a:off x="1202" y="2387"/>
              <a:ext cx="998" cy="1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 flipH="1">
              <a:off x="1202" y="2387"/>
              <a:ext cx="1134" cy="72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363" name="Line 27"/>
            <p:cNvSpPr>
              <a:spLocks noChangeShapeType="1"/>
            </p:cNvSpPr>
            <p:nvPr/>
          </p:nvSpPr>
          <p:spPr bwMode="auto">
            <a:xfrm flipH="1">
              <a:off x="1655" y="2387"/>
              <a:ext cx="771" cy="10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 flipH="1">
              <a:off x="2336" y="2387"/>
              <a:ext cx="226" cy="10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auto">
            <a:xfrm>
              <a:off x="2925" y="2387"/>
              <a:ext cx="273" cy="10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auto">
            <a:xfrm>
              <a:off x="3288" y="2387"/>
              <a:ext cx="817" cy="104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>
              <a:off x="3379" y="2296"/>
              <a:ext cx="1179" cy="63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>
              <a:off x="3470" y="2160"/>
              <a:ext cx="1134" cy="1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369" name="Line 33"/>
            <p:cNvSpPr>
              <a:spLocks noChangeShapeType="1"/>
            </p:cNvSpPr>
            <p:nvPr/>
          </p:nvSpPr>
          <p:spPr bwMode="auto">
            <a:xfrm flipV="1">
              <a:off x="3334" y="890"/>
              <a:ext cx="771" cy="99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 flipV="1">
              <a:off x="3470" y="1933"/>
              <a:ext cx="1043" cy="9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00534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5" name="Group 43"/>
          <p:cNvGrpSpPr>
            <a:grpSpLocks/>
          </p:cNvGrpSpPr>
          <p:nvPr/>
        </p:nvGrpSpPr>
        <p:grpSpPr bwMode="auto">
          <a:xfrm>
            <a:off x="539750" y="620713"/>
            <a:ext cx="8064500" cy="5759450"/>
            <a:chOff x="340" y="391"/>
            <a:chExt cx="5080" cy="3628"/>
          </a:xfrm>
        </p:grpSpPr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385" y="1026"/>
              <a:ext cx="1452" cy="590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333399"/>
                  </a:solidFill>
                </a:rPr>
                <a:t>конференции,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333399"/>
                  </a:solidFill>
                </a:rPr>
                <a:t> научно-исследовательские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333399"/>
                  </a:solidFill>
                </a:rPr>
                <a:t> лаборатории </a:t>
              </a:r>
            </a:p>
          </p:txBody>
        </p:sp>
        <p:sp>
          <p:nvSpPr>
            <p:cNvPr id="13317" name="Oval 5"/>
            <p:cNvSpPr>
              <a:spLocks noChangeArrowheads="1"/>
            </p:cNvSpPr>
            <p:nvPr/>
          </p:nvSpPr>
          <p:spPr bwMode="auto">
            <a:xfrm>
              <a:off x="4014" y="391"/>
              <a:ext cx="771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выставки,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смотры </a:t>
              </a:r>
            </a:p>
          </p:txBody>
        </p:sp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2925" y="391"/>
              <a:ext cx="998" cy="635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333399"/>
                  </a:solidFill>
                </a:rPr>
                <a:t>самообразование,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333399"/>
                  </a:solidFill>
                </a:rPr>
                <a:t>самоотчеты</a:t>
              </a:r>
              <a:r>
                <a:rPr lang="ru-RU" sz="1400" b="1" dirty="0">
                  <a:solidFill>
                    <a:srgbClr val="333399"/>
                  </a:solidFill>
                </a:rPr>
                <a:t> </a:t>
              </a:r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auto">
            <a:xfrm>
              <a:off x="1882" y="391"/>
              <a:ext cx="998" cy="635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научно-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практические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конференции </a:t>
              </a:r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884" y="391"/>
              <a:ext cx="862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обсуждение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проблем </a:t>
              </a:r>
            </a:p>
          </p:txBody>
        </p:sp>
        <p:sp>
          <p:nvSpPr>
            <p:cNvPr id="13322" name="Oval 10"/>
            <p:cNvSpPr>
              <a:spLocks noChangeArrowheads="1"/>
            </p:cNvSpPr>
            <p:nvPr/>
          </p:nvSpPr>
          <p:spPr bwMode="auto">
            <a:xfrm>
              <a:off x="1791" y="3430"/>
              <a:ext cx="1134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психолого-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педагогические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чтения </a:t>
              </a:r>
            </a:p>
          </p:txBody>
        </p:sp>
        <p:sp>
          <p:nvSpPr>
            <p:cNvPr id="13323" name="Oval 11"/>
            <p:cNvSpPr>
              <a:spLocks noChangeArrowheads="1"/>
            </p:cNvSpPr>
            <p:nvPr/>
          </p:nvSpPr>
          <p:spPr bwMode="auto">
            <a:xfrm>
              <a:off x="839" y="3475"/>
              <a:ext cx="862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Микро-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исследование </a:t>
              </a:r>
            </a:p>
          </p:txBody>
        </p:sp>
        <p:sp>
          <p:nvSpPr>
            <p:cNvPr id="13324" name="Oval 12"/>
            <p:cNvSpPr>
              <a:spLocks noChangeArrowheads="1"/>
            </p:cNvSpPr>
            <p:nvPr/>
          </p:nvSpPr>
          <p:spPr bwMode="auto">
            <a:xfrm>
              <a:off x="3016" y="3385"/>
              <a:ext cx="1043" cy="589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методические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оперативки </a:t>
              </a:r>
            </a:p>
          </p:txBody>
        </p:sp>
        <p:sp>
          <p:nvSpPr>
            <p:cNvPr id="13325" name="Oval 13"/>
            <p:cNvSpPr>
              <a:spLocks noChangeArrowheads="1"/>
            </p:cNvSpPr>
            <p:nvPr/>
          </p:nvSpPr>
          <p:spPr bwMode="auto">
            <a:xfrm>
              <a:off x="385" y="2886"/>
              <a:ext cx="1134" cy="590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Методические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 консультации </a:t>
              </a:r>
            </a:p>
          </p:txBody>
        </p:sp>
        <p:sp>
          <p:nvSpPr>
            <p:cNvPr id="13326" name="Oval 14"/>
            <p:cNvSpPr>
              <a:spLocks noChangeArrowheads="1"/>
            </p:cNvSpPr>
            <p:nvPr/>
          </p:nvSpPr>
          <p:spPr bwMode="auto">
            <a:xfrm>
              <a:off x="340" y="2251"/>
              <a:ext cx="1270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333399"/>
                  </a:solidFill>
                </a:rPr>
                <a:t>защита авторских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333399"/>
                  </a:solidFill>
                </a:rPr>
                <a:t> проектов и разработок,</a:t>
              </a:r>
              <a:br>
                <a:rPr lang="ru-RU" sz="1200" b="1" dirty="0">
                  <a:solidFill>
                    <a:srgbClr val="333399"/>
                  </a:solidFill>
                </a:rPr>
              </a:br>
              <a:r>
                <a:rPr lang="ru-RU" sz="1200" b="1" dirty="0">
                  <a:solidFill>
                    <a:srgbClr val="333399"/>
                  </a:solidFill>
                </a:rPr>
                <a:t>- кафедры </a:t>
              </a:r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>
              <a:off x="340" y="1661"/>
              <a:ext cx="1179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Совещание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 при директоре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333399"/>
                  </a:solidFill>
                </a:rPr>
                <a:t> </a:t>
              </a:r>
              <a:r>
                <a:rPr lang="ru-RU" sz="1400" b="1" dirty="0">
                  <a:solidFill>
                    <a:srgbClr val="333399"/>
                  </a:solidFill>
                </a:rPr>
                <a:t>и завуче по ВР</a:t>
              </a:r>
            </a:p>
          </p:txBody>
        </p:sp>
        <p:sp>
          <p:nvSpPr>
            <p:cNvPr id="13328" name="Oval 16"/>
            <p:cNvSpPr>
              <a:spLocks noChangeArrowheads="1"/>
            </p:cNvSpPr>
            <p:nvPr/>
          </p:nvSpPr>
          <p:spPr bwMode="auto">
            <a:xfrm>
              <a:off x="4377" y="935"/>
              <a:ext cx="998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анкетирование </a:t>
              </a:r>
            </a:p>
          </p:txBody>
        </p:sp>
        <p:sp>
          <p:nvSpPr>
            <p:cNvPr id="13329" name="AutoShape 17"/>
            <p:cNvSpPr>
              <a:spLocks noChangeArrowheads="1"/>
            </p:cNvSpPr>
            <p:nvPr/>
          </p:nvSpPr>
          <p:spPr bwMode="auto">
            <a:xfrm>
              <a:off x="2154" y="1842"/>
              <a:ext cx="1392" cy="576"/>
            </a:xfrm>
            <a:prstGeom prst="roundRect">
              <a:avLst>
                <a:gd name="adj" fmla="val 35764"/>
              </a:avLst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i="1" dirty="0">
                  <a:solidFill>
                    <a:srgbClr val="333399"/>
                  </a:solidFill>
                </a:rPr>
                <a:t>Формы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i="1" dirty="0">
                  <a:solidFill>
                    <a:srgbClr val="333399"/>
                  </a:solidFill>
                </a:rPr>
                <a:t>методической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i="1" dirty="0">
                  <a:solidFill>
                    <a:srgbClr val="333399"/>
                  </a:solidFill>
                </a:rPr>
                <a:t>работы:</a:t>
              </a:r>
            </a:p>
          </p:txBody>
        </p:sp>
        <p:sp>
          <p:nvSpPr>
            <p:cNvPr id="13332" name="Oval 20"/>
            <p:cNvSpPr>
              <a:spLocks noChangeArrowheads="1"/>
            </p:cNvSpPr>
            <p:nvPr/>
          </p:nvSpPr>
          <p:spPr bwMode="auto">
            <a:xfrm>
              <a:off x="4105" y="3385"/>
              <a:ext cx="817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творческие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группы </a:t>
              </a:r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4241" y="2160"/>
              <a:ext cx="1089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мастер-классы </a:t>
              </a:r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>
              <a:off x="4332" y="1525"/>
              <a:ext cx="1043" cy="5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наставничество </a:t>
              </a:r>
            </a:p>
          </p:txBody>
        </p:sp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>
              <a:off x="4195" y="2750"/>
              <a:ext cx="1225" cy="635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333399"/>
                  </a:solidFill>
                </a:rPr>
                <a:t>МО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333399"/>
                  </a:solidFill>
                </a:rPr>
                <a:t>воспитателей</a:t>
              </a:r>
              <a:r>
                <a:rPr lang="ru-RU" dirty="0" smtClean="0">
                  <a:solidFill>
                    <a:srgbClr val="333399"/>
                  </a:solidFill>
                </a:rPr>
                <a:t> </a:t>
              </a:r>
              <a:endParaRPr lang="ru-RU" dirty="0">
                <a:solidFill>
                  <a:srgbClr val="333399"/>
                </a:solidFill>
              </a:endParaRPr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 flipH="1" flipV="1">
              <a:off x="1610" y="799"/>
              <a:ext cx="862" cy="104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 flipH="1">
              <a:off x="1474" y="2387"/>
              <a:ext cx="771" cy="127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 flipH="1">
              <a:off x="1338" y="2296"/>
              <a:ext cx="771" cy="72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auto">
            <a:xfrm flipH="1">
              <a:off x="1474" y="2115"/>
              <a:ext cx="635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343" name="Line 31"/>
            <p:cNvSpPr>
              <a:spLocks noChangeShapeType="1"/>
            </p:cNvSpPr>
            <p:nvPr/>
          </p:nvSpPr>
          <p:spPr bwMode="auto">
            <a:xfrm flipH="1" flipV="1">
              <a:off x="1474" y="1933"/>
              <a:ext cx="680" cy="4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 flipH="1" flipV="1">
              <a:off x="1655" y="1434"/>
              <a:ext cx="545" cy="45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 flipV="1">
              <a:off x="3515" y="845"/>
              <a:ext cx="771" cy="10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346" name="Line 34"/>
            <p:cNvSpPr>
              <a:spLocks noChangeShapeType="1"/>
            </p:cNvSpPr>
            <p:nvPr/>
          </p:nvSpPr>
          <p:spPr bwMode="auto">
            <a:xfrm>
              <a:off x="3379" y="2341"/>
              <a:ext cx="907" cy="113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 flipH="1">
              <a:off x="2336" y="2387"/>
              <a:ext cx="408" cy="10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348" name="Line 36"/>
            <p:cNvSpPr>
              <a:spLocks noChangeShapeType="1"/>
            </p:cNvSpPr>
            <p:nvPr/>
          </p:nvSpPr>
          <p:spPr bwMode="auto">
            <a:xfrm>
              <a:off x="3152" y="2387"/>
              <a:ext cx="363" cy="10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 flipV="1">
              <a:off x="3515" y="1344"/>
              <a:ext cx="953" cy="6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auto">
            <a:xfrm flipH="1" flipV="1">
              <a:off x="2472" y="935"/>
              <a:ext cx="272" cy="90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351" name="Line 39"/>
            <p:cNvSpPr>
              <a:spLocks noChangeShapeType="1"/>
            </p:cNvSpPr>
            <p:nvPr/>
          </p:nvSpPr>
          <p:spPr bwMode="auto">
            <a:xfrm flipV="1">
              <a:off x="3107" y="890"/>
              <a:ext cx="317" cy="95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352" name="Line 40"/>
            <p:cNvSpPr>
              <a:spLocks noChangeShapeType="1"/>
            </p:cNvSpPr>
            <p:nvPr/>
          </p:nvSpPr>
          <p:spPr bwMode="auto">
            <a:xfrm flipV="1">
              <a:off x="3470" y="1888"/>
              <a:ext cx="998" cy="3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353" name="Line 41"/>
            <p:cNvSpPr>
              <a:spLocks noChangeShapeType="1"/>
            </p:cNvSpPr>
            <p:nvPr/>
          </p:nvSpPr>
          <p:spPr bwMode="auto">
            <a:xfrm>
              <a:off x="3470" y="2296"/>
              <a:ext cx="816" cy="4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354" name="Line 42"/>
            <p:cNvSpPr>
              <a:spLocks noChangeShapeType="1"/>
            </p:cNvSpPr>
            <p:nvPr/>
          </p:nvSpPr>
          <p:spPr bwMode="auto">
            <a:xfrm>
              <a:off x="3424" y="2296"/>
              <a:ext cx="953" cy="63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92081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F3300"/>
                </a:solidFill>
              </a:rPr>
              <a:t>От чего же зависит эффективность перечисленных форм работы?</a:t>
            </a:r>
            <a:r>
              <a:rPr lang="ru-RU" sz="2000" dirty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		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Прежде всего, от тех целей и задач, которые ставит перед собой педагогический коллектив и, конечно, от уровня развития коллектива.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7875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Тема по самообразованию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953231"/>
              </p:ext>
            </p:extLst>
          </p:nvPr>
        </p:nvGraphicFramePr>
        <p:xfrm>
          <a:off x="251520" y="980729"/>
          <a:ext cx="8712968" cy="5405060"/>
        </p:xfrm>
        <a:graphic>
          <a:graphicData uri="http://schemas.openxmlformats.org/drawingml/2006/table">
            <a:tbl>
              <a:tblPr firstRow="1" firstCol="1" bandRow="1"/>
              <a:tblGrid>
                <a:gridCol w="1584176"/>
                <a:gridCol w="7128792"/>
              </a:tblGrid>
              <a:tr h="638712">
                <a:tc>
                  <a:txBody>
                    <a:bodyPr/>
                    <a:lstStyle/>
                    <a:p>
                      <a:pPr>
                        <a:lnSpc>
                          <a:spcPts val="253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Казак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Г. А.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87" marR="32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3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«Развитие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познавательных способностей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по программе «Шаг зашагом» (американская методика)»</a:t>
                      </a:r>
                    </a:p>
                  </a:txBody>
                  <a:tcPr marL="32587" marR="32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712">
                <a:tc>
                  <a:txBody>
                    <a:bodyPr/>
                    <a:lstStyle/>
                    <a:p>
                      <a:pPr>
                        <a:lnSpc>
                          <a:spcPts val="253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Кашаева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И.В.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87" marR="32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3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«Развитие мелкой моторики рук у детей с ОВЗ через внеклассную работу»</a:t>
                      </a:r>
                    </a:p>
                  </a:txBody>
                  <a:tcPr marL="32587" marR="32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712">
                <a:tc>
                  <a:txBody>
                    <a:bodyPr/>
                    <a:lstStyle/>
                    <a:p>
                      <a:pPr>
                        <a:lnSpc>
                          <a:spcPts val="253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Мясникова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Т.И.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87" marR="32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3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«Развитие внимания у младших школьников в условиях группы продленного дня»</a:t>
                      </a:r>
                    </a:p>
                  </a:txBody>
                  <a:tcPr marL="32587" marR="32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541">
                <a:tc>
                  <a:txBody>
                    <a:bodyPr/>
                    <a:lstStyle/>
                    <a:p>
                      <a:pPr>
                        <a:lnSpc>
                          <a:spcPts val="253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Стремкова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Е. Г.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87" marR="32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3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«Модель деятельности педагога по обеспечению эмоционального благополучия детей с ОВЗ»</a:t>
                      </a:r>
                    </a:p>
                  </a:txBody>
                  <a:tcPr marL="32587" marR="32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74">
                <a:tc>
                  <a:txBody>
                    <a:bodyPr/>
                    <a:lstStyle/>
                    <a:p>
                      <a:pPr>
                        <a:lnSpc>
                          <a:spcPts val="253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Иванова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Т. М.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87" marR="32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3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«Половое воспитание детей с ОВЗ»</a:t>
                      </a:r>
                    </a:p>
                  </a:txBody>
                  <a:tcPr marL="32587" marR="32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ts val="253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Гедз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Е. Г.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87" marR="32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3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«Развитие интеллектуальных способностей у детей с ОВЗ»</a:t>
                      </a:r>
                    </a:p>
                  </a:txBody>
                  <a:tcPr marL="32587" marR="32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804">
                <a:tc>
                  <a:txBody>
                    <a:bodyPr/>
                    <a:lstStyle/>
                    <a:p>
                      <a:pPr>
                        <a:lnSpc>
                          <a:spcPts val="253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Лушникова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Н. Н.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87" marR="32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3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«Реализация здоровьесберегающих технологий в работе с детьми с ОВЗ»</a:t>
                      </a:r>
                    </a:p>
                  </a:txBody>
                  <a:tcPr marL="32587" marR="32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289">
                <a:tc>
                  <a:txBody>
                    <a:bodyPr/>
                    <a:lstStyle/>
                    <a:p>
                      <a:pPr>
                        <a:lnSpc>
                          <a:spcPts val="253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Калашникова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Н. В.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87" marR="32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3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«Повышение эффективности работы по патриотическому воспитанию с помощью апробации методического пособия Маханеевой М.Д. нравственно-патриотическое воспитание»</a:t>
                      </a:r>
                    </a:p>
                  </a:txBody>
                  <a:tcPr marL="32587" marR="32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712">
                <a:tc>
                  <a:txBody>
                    <a:bodyPr/>
                    <a:lstStyle/>
                    <a:p>
                      <a:pPr>
                        <a:lnSpc>
                          <a:spcPts val="253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Нечаева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А. А.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87" marR="32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3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«Социализация детей с проблемами в развитии через сюжетно-ролевую игру»</a:t>
                      </a:r>
                    </a:p>
                  </a:txBody>
                  <a:tcPr marL="32587" marR="32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48748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6388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«Чтобы воспитать человека во всех отношениях,  надо знать его во всех отношениях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К.Д. Ушинский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2933138" cy="403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87621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611</Words>
  <Application>Microsoft Office PowerPoint</Application>
  <PresentationFormat>Экран (4:3)</PresentationFormat>
  <Paragraphs>128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Трек</vt:lpstr>
      <vt:lpstr>Волна</vt:lpstr>
      <vt:lpstr>1_Волна</vt:lpstr>
      <vt:lpstr>Организация методической работы  в школе </vt:lpstr>
      <vt:lpstr>Проблема школы: Социальная реабилитация и адаптация учащихся с ОВЗ через здоровьесберегающую и практическую направленность учебно- воспитательного процесса, выбор оптимальных технологий образования.</vt:lpstr>
      <vt:lpstr>Тема методической работы:</vt:lpstr>
      <vt:lpstr>Задачи на новый учебный год:</vt:lpstr>
      <vt:lpstr>Презентация PowerPoint</vt:lpstr>
      <vt:lpstr>Презентация PowerPoint</vt:lpstr>
      <vt:lpstr>От чего же зависит эффективность перечисленных форм работы? </vt:lpstr>
      <vt:lpstr>Тема по самообразованию</vt:lpstr>
      <vt:lpstr> «Чтобы воспитать человека во всех отношениях,  надо знать его во всех отношениях».                                  К.Д. Ушинский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user</cp:lastModifiedBy>
  <cp:revision>33</cp:revision>
  <dcterms:created xsi:type="dcterms:W3CDTF">2014-02-06T05:55:55Z</dcterms:created>
  <dcterms:modified xsi:type="dcterms:W3CDTF">2014-02-13T14:01:57Z</dcterms:modified>
</cp:coreProperties>
</file>