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72" r:id="rId10"/>
    <p:sldId id="271" r:id="rId11"/>
    <p:sldId id="270" r:id="rId12"/>
    <p:sldId id="268" r:id="rId13"/>
    <p:sldId id="269" r:id="rId14"/>
    <p:sldId id="264" r:id="rId15"/>
    <p:sldId id="261" r:id="rId16"/>
    <p:sldId id="26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39604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r>
              <a:rPr lang="ru-RU" sz="27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КГК СКОУ СКОШ 8 вида №  </a:t>
            </a:r>
            <a: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br>
              <a:rPr 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система работы узких специалистов по формированию сенсорных процессов и речи</a:t>
            </a:r>
            <a:endParaRPr lang="ru-RU" sz="49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653136"/>
            <a:ext cx="6728792" cy="1152128"/>
          </a:xfrm>
        </p:spPr>
        <p:txBody>
          <a:bodyPr>
            <a:normAutofit fontScale="77500" lnSpcReduction="20000"/>
          </a:bodyPr>
          <a:lstStyle/>
          <a:p>
            <a:endParaRPr lang="ru-RU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Логопед Цибульская Виктория Александровна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27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2012-12-21 мо воспитателей 2012\DSCN096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5628" y="620688"/>
            <a:ext cx="7704856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59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\Desktop\2012-12-21 мо воспитателей 2012\мо воспитателей 2012 04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857250"/>
            <a:ext cx="8208912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7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1\Desktop\2012-12-21 мо воспитателей 2012\мо воспитателей 2012 03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857250"/>
            <a:ext cx="828092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6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Desktop\2012-12-21 мо воспитателей 2012\мо воспитателей 2012 0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857250"/>
            <a:ext cx="835292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66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мастеркласс по арт-терапии\DSC0814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352928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6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городской семинар май 2012\DSC0866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24936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64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городской семинар май 2012\DSC0867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404664"/>
            <a:ext cx="4392488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65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1\Desktop\КАРТИНКИ\цветы\58564914_Nattallia_Shloma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8064896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54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737950"/>
            <a:ext cx="5184576" cy="7717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Обследование речи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262730"/>
            <a:ext cx="3816424" cy="11267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Устной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(звукопроизношение)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3262730"/>
            <a:ext cx="3528392" cy="11869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Письменной (чтения и письма)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644008" y="1531915"/>
            <a:ext cx="1646410" cy="16339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2627786" y="1531915"/>
            <a:ext cx="2016222" cy="15370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644008" y="1531915"/>
            <a:ext cx="144016" cy="427334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4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76672"/>
            <a:ext cx="7920880" cy="16561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Логопедические занятия 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коррекции нарушенных функций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068960"/>
            <a:ext cx="3816424" cy="30243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Речевых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Фонетико-фонематических процессов. Лексико-грамматический строй речи.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Нарушений процессов чтения и письма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87112" y="3068960"/>
            <a:ext cx="3341238" cy="30243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Неречевых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Мелкой моторики пальцев рук.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Психических процессов: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внимания;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памяти;</a:t>
            </a:r>
          </a:p>
          <a:p>
            <a:pPr marL="285750" indent="-285750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мышления.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572000" y="2132856"/>
            <a:ext cx="2232248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0"/>
          </p:cNvCxnSpPr>
          <p:nvPr/>
        </p:nvCxnSpPr>
        <p:spPr>
          <a:xfrm flipH="1">
            <a:off x="2375756" y="2132856"/>
            <a:ext cx="2196244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572000" y="2204864"/>
            <a:ext cx="54006" cy="42484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99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7273" y="1989786"/>
            <a:ext cx="2088232" cy="6988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Работа с родителями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6991" y="1989786"/>
            <a:ext cx="2088232" cy="7717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Связь с психологом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0244" y="3558546"/>
            <a:ext cx="3806012" cy="7717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классификации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32240" y="1989786"/>
            <a:ext cx="1944216" cy="7717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Сотрудничество   с коллегами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82012" y="4912200"/>
            <a:ext cx="2088232" cy="7717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Научно-исследовательская работа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95936" y="4952430"/>
            <a:ext cx="2088232" cy="7717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Аналитическая работа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729806" y="4936608"/>
            <a:ext cx="2088232" cy="7717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Семинары и методические объединения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83703" y="476672"/>
            <a:ext cx="7632848" cy="1045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Консультативно-профилактическая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работа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endCxn id="6" idx="0"/>
          </p:cNvCxnSpPr>
          <p:nvPr/>
        </p:nvCxnSpPr>
        <p:spPr>
          <a:xfrm>
            <a:off x="6729806" y="1521785"/>
            <a:ext cx="974542" cy="468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444208" y="4330318"/>
            <a:ext cx="840668" cy="6062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4" idx="0"/>
          </p:cNvCxnSpPr>
          <p:nvPr/>
        </p:nvCxnSpPr>
        <p:spPr>
          <a:xfrm>
            <a:off x="4901107" y="1522731"/>
            <a:ext cx="0" cy="4670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419872" y="1582638"/>
            <a:ext cx="0" cy="19759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209286" y="1582638"/>
            <a:ext cx="53111" cy="19759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" idx="2"/>
          </p:cNvCxnSpPr>
          <p:nvPr/>
        </p:nvCxnSpPr>
        <p:spPr>
          <a:xfrm>
            <a:off x="4973250" y="4330318"/>
            <a:ext cx="0" cy="622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3" idx="0"/>
          </p:cNvCxnSpPr>
          <p:nvPr/>
        </p:nvCxnSpPr>
        <p:spPr>
          <a:xfrm flipH="1">
            <a:off x="1411389" y="1582638"/>
            <a:ext cx="1037304" cy="4071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2754263" y="4330318"/>
            <a:ext cx="881633" cy="5374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393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7992888" cy="5509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Основные  задачи  диагностики:</a:t>
            </a:r>
          </a:p>
          <a:p>
            <a:pPr algn="ctr"/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выявление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отклонений в развитии устной  письменной речи;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 определение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структуры речевого дефекта;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 формулировка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речевого диагноза; 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построение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системы индивидуальной коррекционной работы;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отслеживание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динамики речевого развития ребёнка и оценки эффективности коррекционного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воздействия.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4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занятие по народной кукле\DSC0859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848872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397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фольклёротерапия\DSCN028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E:\фольклёротерапия\DSCN028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53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фольклёротерапия\DSCN029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568952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88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2012-12-21 мо воспитателей 2012\DSCN096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611" y="476672"/>
            <a:ext cx="8136905" cy="591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0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122</Words>
  <Application>Microsoft Office PowerPoint</Application>
  <PresentationFormat>Экран (4:3)</PresentationFormat>
  <Paragraphs>34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КГК СКОУ СКОШ 8 вида №  1   система работы узких специалистов по формированию сенсорных процессов и речи</vt:lpstr>
      <vt:lpstr>Презентация PowerPoint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сохранить здоровье и красоту голоса.</dc:title>
  <dc:creator>1</dc:creator>
  <cp:lastModifiedBy>user</cp:lastModifiedBy>
  <cp:revision>15</cp:revision>
  <dcterms:created xsi:type="dcterms:W3CDTF">2013-05-08T01:17:40Z</dcterms:created>
  <dcterms:modified xsi:type="dcterms:W3CDTF">2014-02-23T07:22:58Z</dcterms:modified>
</cp:coreProperties>
</file>