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5" r:id="rId8"/>
    <p:sldId id="266" r:id="rId9"/>
    <p:sldId id="272" r:id="rId10"/>
    <p:sldId id="271" r:id="rId11"/>
    <p:sldId id="270" r:id="rId12"/>
    <p:sldId id="268" r:id="rId13"/>
    <p:sldId id="269" r:id="rId14"/>
    <p:sldId id="264" r:id="rId15"/>
    <p:sldId id="261" r:id="rId16"/>
    <p:sldId id="262" r:id="rId17"/>
    <p:sldId id="273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8" d="100"/>
          <a:sy n="58" d="100"/>
        </p:scale>
        <p:origin x="-8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23.02.2014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548680"/>
            <a:ext cx="7772400" cy="396044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  <a:scene3d>
              <a:camera prst="orthographicFront"/>
              <a:lightRig rig="threePt" dir="t"/>
            </a:scene3d>
            <a:sp3d extrusionH="57150">
              <a:bevelT w="50800" h="38100" prst="riblet"/>
            </a:sp3d>
          </a:bodyPr>
          <a:lstStyle/>
          <a:p>
            <a:r>
              <a:rPr lang="ru-RU" sz="27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КГК СКОУ СКОШ 8 вида №  </a:t>
            </a:r>
            <a:r>
              <a:rPr lang="ru-RU" sz="27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</a:t>
            </a:r>
            <a:br>
              <a:rPr lang="ru-RU" sz="27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ru-R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reflection blurRad="12700" stA="28000" endPos="45000" dist="1000" dir="5400000" sy="-100000" algn="bl" rotWithShape="0"/>
                </a:effectLst>
              </a:rPr>
              <a:t/>
            </a:r>
            <a:br>
              <a:rPr lang="ru-R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reflection blurRad="12700" stA="28000" endPos="45000" dist="1000" dir="5400000" sy="-100000" algn="bl" rotWithShape="0"/>
                </a:effectLst>
              </a:rPr>
            </a:br>
            <a:r>
              <a:rPr lang="ru-R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sz="49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система работы узких специалистов по формированию сенсорных процессов и речи</a:t>
            </a:r>
            <a:endParaRPr lang="ru-RU" sz="49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43608" y="4653136"/>
            <a:ext cx="6728792" cy="1152128"/>
          </a:xfrm>
        </p:spPr>
        <p:txBody>
          <a:bodyPr>
            <a:normAutofit fontScale="77500" lnSpcReduction="20000"/>
          </a:bodyPr>
          <a:lstStyle/>
          <a:p>
            <a:endParaRPr lang="ru-RU" b="1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  <a:p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Логопед Цибульская Виктория Александровна</a:t>
            </a:r>
            <a:endParaRPr lang="ru-RU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5270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1\Desktop\2012-12-21 мо воспитателей 2012\DSCN0960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85628" y="620688"/>
            <a:ext cx="7704856" cy="56166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48595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C:\Users\1\Desktop\2012-12-21 мо воспитателей 2012\мо воспитателей 2012 045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95536" y="857250"/>
            <a:ext cx="8208912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71736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C:\Users\1\Desktop\2012-12-21 мо воспитателей 2012\мо воспитателей 2012 039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67544" y="857250"/>
            <a:ext cx="828092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87684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Users\1\Desktop\2012-12-21 мо воспитателей 2012\мо воспитателей 2012 013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23528" y="857250"/>
            <a:ext cx="8352928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18665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E:\мастеркласс по арт-терапии\DSC08141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95536" y="188640"/>
            <a:ext cx="8352928" cy="6480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40645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:\городской семинар май 2012\DSC08668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23528" y="404664"/>
            <a:ext cx="8424936" cy="6192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39648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E:\городской семинар май 2012\DSC08678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339752" y="404664"/>
            <a:ext cx="4392488" cy="59766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73658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 descr="C:\Users\1\Desktop\КАРТИНКИ\цветы\58564914_Nattallia_Shloma1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11560" y="620688"/>
            <a:ext cx="8064896" cy="5760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37544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339752" y="737950"/>
            <a:ext cx="5184576" cy="77177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Обследование речи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67544" y="3262730"/>
            <a:ext cx="3816424" cy="112677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Устной</a:t>
            </a:r>
          </a:p>
          <a:p>
            <a:pPr algn="ctr"/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(звукопроизношение)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5148064" y="3262730"/>
            <a:ext cx="3528392" cy="118692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Письменной (чтения и письма)</a:t>
            </a:r>
          </a:p>
        </p:txBody>
      </p:sp>
      <p:cxnSp>
        <p:nvCxnSpPr>
          <p:cNvPr id="14" name="Прямая со стрелкой 13"/>
          <p:cNvCxnSpPr/>
          <p:nvPr/>
        </p:nvCxnSpPr>
        <p:spPr>
          <a:xfrm>
            <a:off x="4644008" y="1531915"/>
            <a:ext cx="1646410" cy="163393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 flipH="1">
            <a:off x="2627786" y="1531915"/>
            <a:ext cx="2016222" cy="153704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>
            <a:off x="4644008" y="1531915"/>
            <a:ext cx="144016" cy="4273349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544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755576" y="476672"/>
            <a:ext cx="7920880" cy="165618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Логопедические занятия </a:t>
            </a:r>
          </a:p>
          <a:p>
            <a:pPr algn="ctr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по коррекции нарушенных функций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67544" y="3068960"/>
            <a:ext cx="3816424" cy="302433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Речевых</a:t>
            </a:r>
          </a:p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Фонетико-фонематических процессов. Лексико-грамматический строй речи.</a:t>
            </a:r>
          </a:p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Нарушений процессов чтения и письма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287112" y="3068960"/>
            <a:ext cx="3341238" cy="302433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Неречевых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Мелкой моторики пальцев рук.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Психических процессов:</a:t>
            </a:r>
          </a:p>
          <a:p>
            <a:pPr marL="285750" indent="-285750">
              <a:buFontTx/>
              <a:buChar char="-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внимания;</a:t>
            </a:r>
          </a:p>
          <a:p>
            <a:pPr marL="285750" indent="-285750">
              <a:buFontTx/>
              <a:buChar char="-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памяти;</a:t>
            </a:r>
          </a:p>
          <a:p>
            <a:pPr marL="285750" indent="-285750">
              <a:buFontTx/>
              <a:buChar char="-"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мышления.</a:t>
            </a:r>
          </a:p>
          <a:p>
            <a:pPr marL="285750" indent="-285750">
              <a:buFontTx/>
              <a:buChar char="-"/>
            </a:pPr>
            <a:endParaRPr lang="ru-RU" dirty="0"/>
          </a:p>
        </p:txBody>
      </p:sp>
      <p:cxnSp>
        <p:nvCxnSpPr>
          <p:cNvPr id="14" name="Прямая со стрелкой 13"/>
          <p:cNvCxnSpPr/>
          <p:nvPr/>
        </p:nvCxnSpPr>
        <p:spPr>
          <a:xfrm>
            <a:off x="4572000" y="2132856"/>
            <a:ext cx="2232248" cy="7920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>
            <a:endCxn id="8" idx="0"/>
          </p:cNvCxnSpPr>
          <p:nvPr/>
        </p:nvCxnSpPr>
        <p:spPr>
          <a:xfrm flipH="1">
            <a:off x="2375756" y="2132856"/>
            <a:ext cx="2196244" cy="93610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/>
          <p:nvPr/>
        </p:nvCxnSpPr>
        <p:spPr>
          <a:xfrm>
            <a:off x="4572000" y="2204864"/>
            <a:ext cx="54006" cy="424847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92990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67273" y="1989786"/>
            <a:ext cx="2088232" cy="69881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Работа с родителями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856991" y="1989786"/>
            <a:ext cx="2088232" cy="77177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Связь с психологом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070244" y="3558546"/>
            <a:ext cx="3806012" cy="77177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Повышение классификации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6732240" y="1989786"/>
            <a:ext cx="1944216" cy="77177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Сотрудничество   с коллегами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982012" y="4912200"/>
            <a:ext cx="2088232" cy="77177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Научно-исследовательская работа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3995936" y="4952430"/>
            <a:ext cx="2088232" cy="77177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Аналитическая работа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6729806" y="4936608"/>
            <a:ext cx="2088232" cy="77177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Семинары и методические объединения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883703" y="476672"/>
            <a:ext cx="7632848" cy="1045113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Консультативно-профилактическая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работа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2" name="Прямая со стрелкой 11"/>
          <p:cNvCxnSpPr>
            <a:endCxn id="6" idx="0"/>
          </p:cNvCxnSpPr>
          <p:nvPr/>
        </p:nvCxnSpPr>
        <p:spPr>
          <a:xfrm>
            <a:off x="6729806" y="1521785"/>
            <a:ext cx="974542" cy="46800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6444208" y="4330318"/>
            <a:ext cx="840668" cy="60629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>
            <a:endCxn id="4" idx="0"/>
          </p:cNvCxnSpPr>
          <p:nvPr/>
        </p:nvCxnSpPr>
        <p:spPr>
          <a:xfrm>
            <a:off x="4901107" y="1522731"/>
            <a:ext cx="0" cy="46705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>
            <a:off x="3419872" y="1582638"/>
            <a:ext cx="0" cy="197590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>
            <a:off x="6209286" y="1582638"/>
            <a:ext cx="53111" cy="197590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>
            <a:stCxn id="5" idx="2"/>
          </p:cNvCxnSpPr>
          <p:nvPr/>
        </p:nvCxnSpPr>
        <p:spPr>
          <a:xfrm>
            <a:off x="4973250" y="4330318"/>
            <a:ext cx="0" cy="62211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>
            <a:endCxn id="3" idx="0"/>
          </p:cNvCxnSpPr>
          <p:nvPr/>
        </p:nvCxnSpPr>
        <p:spPr>
          <a:xfrm flipH="1">
            <a:off x="1411389" y="1582638"/>
            <a:ext cx="1037304" cy="4071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6" name="Прямая со стрелкой 35"/>
          <p:cNvCxnSpPr/>
          <p:nvPr/>
        </p:nvCxnSpPr>
        <p:spPr>
          <a:xfrm flipH="1">
            <a:off x="2754263" y="4330318"/>
            <a:ext cx="881633" cy="53740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73933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620688"/>
            <a:ext cx="7992888" cy="55092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Основные  задачи  диагностики:</a:t>
            </a:r>
          </a:p>
          <a:p>
            <a:pPr algn="ctr"/>
            <a:endParaRPr lang="ru-RU" sz="3200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выявление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отклонений в развитии устной  письменной речи;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-  определение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структуры речевого дефекта; 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-  формулировка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речевого диагноза; </a:t>
            </a:r>
          </a:p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- 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построение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системы индивидуальной коррекционной работы;</a:t>
            </a:r>
          </a:p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отслеживание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динамики речевого развития ребёнка и оценки эффективности коррекционного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воздействия.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6484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E:\занятие по народной кукле\DSC08596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27584" y="332656"/>
            <a:ext cx="7848872" cy="62646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03978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E:\фольклёротерапия\DSCN0287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95536" y="260648"/>
            <a:ext cx="8280920" cy="6408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3" name="Picture 3" descr="E:\фольклёротерапия\DSCN0287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19533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E:\фольклёротерапия\DSCN0291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1520" y="404664"/>
            <a:ext cx="8568952" cy="61206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58838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1\Desktop\2012-12-21 мо воспитателей 2012\DSCN0964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41611" y="476672"/>
            <a:ext cx="8136905" cy="59153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22094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209</TotalTime>
  <Words>122</Words>
  <Application>Microsoft Office PowerPoint</Application>
  <PresentationFormat>Экран (4:3)</PresentationFormat>
  <Paragraphs>34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КГК СКОУ СКОШ 8 вида №  1   система работы узких специалистов по формированию сенсорных процессов и речи</vt:lpstr>
      <vt:lpstr>Презентация PowerPoint</vt:lpstr>
      <vt:lpstr>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Как сохранить здоровье и красоту голоса.</dc:title>
  <dc:creator>1</dc:creator>
  <cp:lastModifiedBy>user</cp:lastModifiedBy>
  <cp:revision>15</cp:revision>
  <dcterms:created xsi:type="dcterms:W3CDTF">2013-05-08T01:17:40Z</dcterms:created>
  <dcterms:modified xsi:type="dcterms:W3CDTF">2014-02-23T07:22:58Z</dcterms:modified>
</cp:coreProperties>
</file>