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429B-DEB9-4423-AB47-D2DB777338B4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89C0-F540-40DD-8263-5B1161980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36E3-4DE0-49D7-A8A7-4AB7BEDC018F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D89C-D394-4253-9FD3-FC6BEC639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32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0881-E163-4A4F-9BCE-1FF021FB7BA3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3A57-D5F2-49C4-A1BF-118691F51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054D-4D19-482B-A12D-4E62C5A61125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BD7E-2A07-4025-B97B-70E8C5D49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7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144C-5AD0-4224-B6EA-D863DC3A1630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B760-2B70-49CD-9C25-0CD433BECF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B1F8-38DC-445A-A9FA-53EC1B4052E9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7FCF-161C-4FF1-BEB9-22694CE9A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74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5AEF-8472-41C5-95CB-25DF3FDF215B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12D7-29FE-47FF-9C2B-70136B8C6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3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FD8C-9127-4FCC-9FBF-24ADE3EAFFDC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056E-F08F-4A02-B335-852FF0075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0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F026-1249-4FA8-B7DF-7722C1434249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1C39-49AA-4AF6-BA2E-B7F2B2889F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3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E839-CE1B-4531-8D3C-D56AFC0641D2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EF55-50E5-4BF5-8977-B22675B139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42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FC23-4591-44A0-AF35-9C576482AA5E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6F20-95D7-4A2A-B4A5-E939778E22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6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D8C851-A2EF-4CDE-ADE5-5286FB4BE274}" type="datetimeFigureOut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013F58-47CF-4310-A42D-9C7804AAE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200025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уроку биологии в 6 классе коррекционной школе 8-го вида №1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071688" y="2214563"/>
            <a:ext cx="571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    </a:t>
            </a:r>
            <a:r>
              <a:rPr lang="ru-RU" alt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«Полезные ископаемые»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(обобщающий урок)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928938" y="6143625"/>
            <a:ext cx="400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Комсомольск – на – Амуре</a:t>
            </a: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2014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357938" y="4143375"/>
            <a:ext cx="2571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 Юн. М.А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928938" y="285750"/>
            <a:ext cx="442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285875" y="1143000"/>
            <a:ext cx="72151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 – горючая маслянистая жидкость от светло -          коричневого (почти бесцветная) до темно - бурого (почти черного цвета)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специфический запах, распространена в осадочной оболочке Земли.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 – одно из важнейших для человечества полезных ископаемых.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является одним из самых крупных в мире экспортёров нефти.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 считают, что нефть образовалась из остатков растений и животных.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– другому нефть называют черным золотом. 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57250" y="1214438"/>
            <a:ext cx="357188" cy="64293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857250" y="2214563"/>
            <a:ext cx="357188" cy="64293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857250" y="3000375"/>
            <a:ext cx="357188" cy="64293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857250" y="3857625"/>
            <a:ext cx="357188" cy="64293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857250" y="4643438"/>
            <a:ext cx="357188" cy="64293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857250" y="5429250"/>
            <a:ext cx="357188" cy="64293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857375" y="285750"/>
            <a:ext cx="578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нефти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500188" y="1071563"/>
            <a:ext cx="52863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нефти получают: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Бензин.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Керосин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Мазут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Смазочные масла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Вазелин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Парафин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Гудрон, который используют для получения асфальта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1214438" y="1071563"/>
            <a:ext cx="285750" cy="357187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1214438" y="15716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1214438" y="21431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1214438" y="27146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214438" y="32861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1214438" y="3786188"/>
            <a:ext cx="285750" cy="357187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1214438" y="4357688"/>
            <a:ext cx="285750" cy="357187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1214438" y="50006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images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21442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ages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0"/>
            <a:ext cx="1790700" cy="256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357438" y="3571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Железная руда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71625" y="1143000"/>
            <a:ext cx="62865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запасам железных руд Россия занимает первое место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Железные руды – природные минеральные образования, содержащие железо и его соединения. Они бывают черного, бурого, красноватого, желтоватого цвета. Важное  свойство железной руды – плавкость.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Железную руду добывают в шахтах или карьерах.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Железо используют прежде всего в сплавах с углеродом – различных чугунах и сталях. Сталь упруга, ее можно ковать, прокатывать, а чугун хрупок.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Сталь является одним из основных сырьев для машиностроения.</a:t>
            </a:r>
          </a:p>
        </p:txBody>
      </p:sp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1928802"/>
            <a:ext cx="2219325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1357313" y="1214438"/>
            <a:ext cx="142875" cy="21431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357313" y="2143125"/>
            <a:ext cx="142875" cy="21431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357313" y="3071813"/>
            <a:ext cx="142875" cy="21431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357313" y="3857625"/>
            <a:ext cx="142875" cy="21431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357313" y="4857750"/>
            <a:ext cx="142875" cy="21431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428875" y="142875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 в природе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571625" y="928688"/>
            <a:ext cx="63579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Известняк, состоящий преимущественно из раковин морских животных и их обломков, называется (ракушником)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 широко применялся в качестве строительного материала, мелкозернистые разновидности использовались для создания скульптур.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основных строительных материалов , получаемых из известняка, является известняковый щебень, который широко используется в дорожном строительстве и в производстве бетона.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Особая разновидность известняка – мел.</a:t>
            </a:r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50101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-конечная звезда 4"/>
          <p:cNvSpPr/>
          <p:nvPr/>
        </p:nvSpPr>
        <p:spPr>
          <a:xfrm>
            <a:off x="928688" y="1071563"/>
            <a:ext cx="642937" cy="642937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927100" y="2062163"/>
            <a:ext cx="642938" cy="642937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928688" y="3286125"/>
            <a:ext cx="642937" cy="642938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928688" y="4357688"/>
            <a:ext cx="642937" cy="642937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143250" y="357188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Гранит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43063" y="1143000"/>
            <a:ext cx="6357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Граниты играют огромную роль в строении коры континентов Земли. Граниты встречаются только на нашей планете и пока не установлены среди метеоритов или на других планетах солнечной системы. Среди геологов существует выражение «Гранит – визитная карточка Земли».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Гранит является одной самых плотных, твердых и прочных пород. Используются в строительстве в качестве облицовочного материала. Кроме того гранит имеет низкое водопоглощение и  высокую устойчивость к морозу и загрязнениям. Вот почему он оптимален для мощения как внутри помещения, так и снаружи. В интерьере гранит применяется также для отделки стен, лестниц, создания столешниц и колонн. Используется для изготовления памятников и гранитный щебень.</a:t>
            </a: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785813" y="1714500"/>
            <a:ext cx="785812" cy="642938"/>
          </a:xfrm>
          <a:prstGeom prst="ellipseRibbon2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785813" y="3643313"/>
            <a:ext cx="785812" cy="642937"/>
          </a:xfrm>
          <a:prstGeom prst="ellipseRibbon2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84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786063" y="357188"/>
            <a:ext cx="428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71625" y="1143000"/>
            <a:ext cx="65008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Песок – осадочная горная порода, а также искусственный материал, состоящий из горных пород. Очень часто состоит из почти чистого минерала кварца (вещество- диоксид кремния)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 используется в составе строительных материалов, для намывки участков под строительство, для пескоструйной обработки, при возведении дорог, насыпей, песок является основным компонентом при изготовлении стекла.</a:t>
            </a:r>
          </a:p>
        </p:txBody>
      </p:sp>
      <p:pic>
        <p:nvPicPr>
          <p:cNvPr id="6" name="Picture 12" descr="coca_cola_glasses_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643314"/>
            <a:ext cx="1643074" cy="1333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5" descr="pesok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3036957" cy="178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/>
          <p:cNvSpPr/>
          <p:nvPr/>
        </p:nvSpPr>
        <p:spPr>
          <a:xfrm>
            <a:off x="928688" y="1571625"/>
            <a:ext cx="642937" cy="571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928688" y="2786063"/>
            <a:ext cx="642937" cy="571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857500" y="357188"/>
            <a:ext cx="514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143000" y="1143000"/>
            <a:ext cx="62150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 — мелкозернистая осадочная горная порода, пылевидная в сухом состоянии, образовавшаяся в результате разрушения скальных пород в процессе выветривания и  пластичная при увлажнении.</a:t>
            </a: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глин — серого цвета, но встречаются глины белого, красного, жёлтого, коричневого, синего, зелёного, лилового и даже чёрного цветов.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 является основой гончарного, кирпичного производства. В смеси с водой глина образует тестообразную пластичную массу, пригодную для дальнейшей обработки. В зависимости от места происхождения природное сырьё имеет существенные различия, что позволяет  использовать это сырьё по-своему.</a:t>
            </a:r>
          </a:p>
        </p:txBody>
      </p:sp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5000625"/>
            <a:ext cx="2457450" cy="185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6-конечная звезда 4"/>
          <p:cNvSpPr/>
          <p:nvPr/>
        </p:nvSpPr>
        <p:spPr>
          <a:xfrm>
            <a:off x="500063" y="1714500"/>
            <a:ext cx="571500" cy="714375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500063" y="3786188"/>
            <a:ext cx="571500" cy="714375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357563" y="357188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571625" y="1285875"/>
            <a:ext cx="5786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 используется в медицине и косметике, в строительстве (в составе цемента)  для изготовления жаропрочных изделий, при очистке нефтепродуктов (Сукновальная глина ценится за её отбеливающие и очищающие свойства) и при изготовлении посуды.(Гончарная глина).</a:t>
            </a:r>
          </a:p>
        </p:txBody>
      </p:sp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50" y="500042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14324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071810"/>
            <a:ext cx="2514600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214563" y="357188"/>
            <a:ext cx="5357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Калийные соли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214438" y="1143000"/>
            <a:ext cx="66436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Калийные соли образуются в результате испарения и охлаждения рапы калийных водоёмов, возникавших на части площади галитовых водоёмов. Образование соляных месторождений происходило в геологические эпохи с сухим и тёплым климатом; наиболее благоприятные условия для накопления соленосных серий были в девонском, пермском и неогеновом периодах. Известны концентрации Калийные соли в озёрных отложениях (Эритрея) и рассолах (Мёртвое море). 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область потребления Калийные соли — сельское хозяйство. Калийные соли также используются в электрометаллургии, медицине, фотографии, пиротехнике, производстве стекла, мыла, красок, кожи и особенно в химической промышленности, где они перерабатываются на K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KOH, K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др. соединения.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71500" y="1857375"/>
            <a:ext cx="571500" cy="7858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71500" y="4143375"/>
            <a:ext cx="571500" cy="7858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5286388"/>
            <a:ext cx="1894735" cy="141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47248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643063" y="357188"/>
            <a:ext cx="585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ископаемые – это горные породы и минералы, которые человек использует в хозяйстве</a:t>
            </a:r>
          </a:p>
        </p:txBody>
      </p:sp>
      <p:sp>
        <p:nvSpPr>
          <p:cNvPr id="3076" name="_s3078"/>
          <p:cNvSpPr>
            <a:spLocks noChangeArrowheads="1"/>
          </p:cNvSpPr>
          <p:nvPr/>
        </p:nvSpPr>
        <p:spPr bwMode="auto">
          <a:xfrm>
            <a:off x="3214688" y="1071563"/>
            <a:ext cx="1928812" cy="1143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полезных 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ископаемых</a:t>
            </a:r>
          </a:p>
        </p:txBody>
      </p:sp>
      <p:cxnSp>
        <p:nvCxnSpPr>
          <p:cNvPr id="3077" name="_s3082"/>
          <p:cNvCxnSpPr>
            <a:cxnSpLocks noChangeShapeType="1"/>
          </p:cNvCxnSpPr>
          <p:nvPr/>
        </p:nvCxnSpPr>
        <p:spPr bwMode="auto">
          <a:xfrm rot="-5400000">
            <a:off x="2342356" y="1158082"/>
            <a:ext cx="809625" cy="2922588"/>
          </a:xfrm>
          <a:prstGeom prst="bentConnector3">
            <a:avLst>
              <a:gd name="adj1" fmla="val 2544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_s3079"/>
          <p:cNvSpPr>
            <a:spLocks noChangeArrowheads="1"/>
          </p:cNvSpPr>
          <p:nvPr/>
        </p:nvSpPr>
        <p:spPr bwMode="auto">
          <a:xfrm>
            <a:off x="500063" y="3000375"/>
            <a:ext cx="1576387" cy="1047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горючие</a:t>
            </a:r>
          </a:p>
        </p:txBody>
      </p:sp>
      <p:cxnSp>
        <p:nvCxnSpPr>
          <p:cNvPr id="3079" name="_s3084"/>
          <p:cNvCxnSpPr>
            <a:cxnSpLocks noChangeShapeType="1"/>
          </p:cNvCxnSpPr>
          <p:nvPr/>
        </p:nvCxnSpPr>
        <p:spPr bwMode="auto">
          <a:xfrm rot="-5400000">
            <a:off x="3811588" y="2689225"/>
            <a:ext cx="809625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_s3081"/>
          <p:cNvSpPr>
            <a:spLocks noChangeArrowheads="1"/>
          </p:cNvSpPr>
          <p:nvPr/>
        </p:nvSpPr>
        <p:spPr bwMode="auto">
          <a:xfrm>
            <a:off x="3357563" y="3071813"/>
            <a:ext cx="1824037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рудные 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(металлические)</a:t>
            </a:r>
          </a:p>
        </p:txBody>
      </p:sp>
      <p:cxnSp>
        <p:nvCxnSpPr>
          <p:cNvPr id="3081" name="_s3085"/>
          <p:cNvCxnSpPr>
            <a:cxnSpLocks noChangeShapeType="1"/>
          </p:cNvCxnSpPr>
          <p:nvPr/>
        </p:nvCxnSpPr>
        <p:spPr bwMode="auto">
          <a:xfrm rot="5400000" flipH="1">
            <a:off x="5271294" y="1158082"/>
            <a:ext cx="809625" cy="2922587"/>
          </a:xfrm>
          <a:prstGeom prst="bentConnector3">
            <a:avLst>
              <a:gd name="adj1" fmla="val 2544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_s3080"/>
          <p:cNvSpPr>
            <a:spLocks noChangeArrowheads="1"/>
          </p:cNvSpPr>
          <p:nvPr/>
        </p:nvSpPr>
        <p:spPr bwMode="auto">
          <a:xfrm>
            <a:off x="6143625" y="3000375"/>
            <a:ext cx="1862138" cy="9763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нерудные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(строительные)</a:t>
            </a:r>
          </a:p>
        </p:txBody>
      </p:sp>
      <p:cxnSp>
        <p:nvCxnSpPr>
          <p:cNvPr id="3083" name="_s3087"/>
          <p:cNvCxnSpPr>
            <a:cxnSpLocks noChangeShapeType="1"/>
          </p:cNvCxnSpPr>
          <p:nvPr/>
        </p:nvCxnSpPr>
        <p:spPr bwMode="auto">
          <a:xfrm rot="5400000" flipH="1" flipV="1">
            <a:off x="965994" y="4391819"/>
            <a:ext cx="642937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4" name="_s3086"/>
          <p:cNvSpPr>
            <a:spLocks noChangeArrowheads="1"/>
          </p:cNvSpPr>
          <p:nvPr/>
        </p:nvSpPr>
        <p:spPr bwMode="auto">
          <a:xfrm>
            <a:off x="428625" y="4714875"/>
            <a:ext cx="1790700" cy="14065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природный газ,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торф, нефть</a:t>
            </a:r>
          </a:p>
        </p:txBody>
      </p:sp>
      <p:cxnSp>
        <p:nvCxnSpPr>
          <p:cNvPr id="3085" name="_s3097"/>
          <p:cNvCxnSpPr>
            <a:cxnSpLocks noChangeShapeType="1"/>
          </p:cNvCxnSpPr>
          <p:nvPr/>
        </p:nvCxnSpPr>
        <p:spPr bwMode="auto">
          <a:xfrm rot="5400000" flipH="1" flipV="1">
            <a:off x="3894932" y="4320381"/>
            <a:ext cx="64293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6" name="_s3096"/>
          <p:cNvSpPr>
            <a:spLocks noChangeArrowheads="1"/>
          </p:cNvSpPr>
          <p:nvPr/>
        </p:nvSpPr>
        <p:spPr bwMode="auto">
          <a:xfrm>
            <a:off x="3357563" y="4643438"/>
            <a:ext cx="1857375" cy="15001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Медь, железо,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цинк, олово,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свинец</a:t>
            </a:r>
          </a:p>
          <a:p>
            <a:pPr algn="ctr" eaLnBrk="1" hangingPunct="1"/>
            <a:endParaRPr lang="ru-RU" altLang="ru-RU" sz="2100"/>
          </a:p>
        </p:txBody>
      </p:sp>
      <p:cxnSp>
        <p:nvCxnSpPr>
          <p:cNvPr id="3087" name="_s3113"/>
          <p:cNvCxnSpPr>
            <a:cxnSpLocks noChangeShapeType="1"/>
          </p:cNvCxnSpPr>
          <p:nvPr/>
        </p:nvCxnSpPr>
        <p:spPr bwMode="auto">
          <a:xfrm rot="5400000" flipH="1" flipV="1">
            <a:off x="6930232" y="4285456"/>
            <a:ext cx="5715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8" name="_s3112"/>
          <p:cNvSpPr>
            <a:spLocks noChangeArrowheads="1"/>
          </p:cNvSpPr>
          <p:nvPr/>
        </p:nvSpPr>
        <p:spPr bwMode="auto">
          <a:xfrm>
            <a:off x="6143625" y="4572000"/>
            <a:ext cx="2174875" cy="1608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Поваренная соль,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известняк, гранит,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глина, мрамор,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гипс.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85938" y="1500188"/>
            <a:ext cx="600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 был первым из используемых человеком видов ископаемого топлива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357313" y="1643063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785938" y="2214563"/>
            <a:ext cx="578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образования угля – растительные остатки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1357313" y="2286000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1357313" y="2928938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1785938" y="2786063"/>
            <a:ext cx="521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залегает в земле пластами. Для его добычи строят шахты 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1214438" y="3929063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1714500" y="3500438"/>
            <a:ext cx="6000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 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химическим свойствам каменный уголь представляет собой смесь высокомолекулярных полициклических  ароматических соединений с высокой массовой долей углерода, а также воды и летучих веществ с небольшим количеством минеральных примесей при сжигании угля образующих золу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32" y="214290"/>
            <a:ext cx="3381375" cy="42862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428750" y="428625"/>
            <a:ext cx="435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применяется: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214438" y="1357313"/>
            <a:ext cx="46434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каменно – угольной смолы получают лекарства.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идет на отопление жилых помещений, используется как топливо на заводах, применяется при выплавки чугуна.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служит сырьем для химической промышленности: из него получают краски, пластмассы, духов и для получения сахарина.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виде кокса: при выплавке руд в доменных печах.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428625" y="1428750"/>
            <a:ext cx="787400" cy="401638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3" name="Круглая лента лицом вниз 12"/>
          <p:cNvSpPr/>
          <p:nvPr/>
        </p:nvSpPr>
        <p:spPr>
          <a:xfrm>
            <a:off x="428625" y="2500313"/>
            <a:ext cx="787400" cy="401637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4" name="Круглая лента лицом вниз 13"/>
          <p:cNvSpPr/>
          <p:nvPr/>
        </p:nvSpPr>
        <p:spPr>
          <a:xfrm>
            <a:off x="428625" y="3857625"/>
            <a:ext cx="787400" cy="401638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5" name="Круглая лента лицом вниз 14"/>
          <p:cNvSpPr/>
          <p:nvPr/>
        </p:nvSpPr>
        <p:spPr>
          <a:xfrm>
            <a:off x="428625" y="5072063"/>
            <a:ext cx="787400" cy="401637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796925"/>
          </a:xfrm>
        </p:spPr>
        <p:txBody>
          <a:bodyPr/>
          <a:lstStyle/>
          <a:p>
            <a:r>
              <a:rPr lang="ru-RU" alt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Природный газ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000125" y="1143000"/>
            <a:ext cx="6858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Чистый природный газ не имеет цвета и запаха.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Природный газ – смесь газов, образовавшихся в недрах земли.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 добывают из недр земли с помощью скважин. Скважины стараются разместить равномерно по всей территории месторождения.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основным видом транспорта является трубопроводный. Газ под давлением 75 атмосфер движется по трубам диаметром до 1,4 метра.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трубопроводного транспорта используют специальные танкеры - газовозы. Это специальные корабли, на которых газ перевозится в сжиженном состоянии.</a:t>
            </a:r>
          </a:p>
        </p:txBody>
      </p:sp>
      <p:sp>
        <p:nvSpPr>
          <p:cNvPr id="5" name="4-конечная звезда 4"/>
          <p:cNvSpPr/>
          <p:nvPr/>
        </p:nvSpPr>
        <p:spPr>
          <a:xfrm>
            <a:off x="642938" y="1143000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642938" y="1714500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642938" y="2571750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642938" y="3571875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42938" y="4643438"/>
            <a:ext cx="357187" cy="357187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500188" y="285750"/>
            <a:ext cx="600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Транспортировка газа</a:t>
            </a:r>
          </a:p>
        </p:txBody>
      </p:sp>
      <p:pic>
        <p:nvPicPr>
          <p:cNvPr id="6" name="Рисунок 5" descr="7ae8734afe_1793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071546"/>
            <a:ext cx="5516034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285875" y="4643438"/>
            <a:ext cx="650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месторождений на тысячи километров проложены газопроводы, по которым газ поступает в разные районы нашей страны.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500188" y="214313"/>
            <a:ext cx="5786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 применяется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357313" y="1071563"/>
            <a:ext cx="6143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Газ широко применяется в качестве горючего в жилых частных и многоквартирных домах для отопления, подогрева воды и приготовления пищи; как топливо для машин, котельных, ТЭЦ и др. Используется в химической промышленности как исходное сырьё для получения различных органических веществ.</a:t>
            </a:r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2928934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643063" y="142875"/>
            <a:ext cx="564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Торф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285875" y="1143000"/>
            <a:ext cx="65722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 – горючее полезное ископаемое; образовано скоплением остатков растений, подвергшихся неполному разложению в условиях болот. Слой торфа в болотах не менее 30см.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 50-60% углерода. Теплота сгорания (максимальная) 24 МДж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разным оценкам в мире от 250 до 500 млрд т. Торфа (в пересчете на 40% влажность), он покрывает около 3% площади суши.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России, лидирующей по запасам торфа, доля занятых им земель достигает 31,8% в Томской области (Васюганские болота) и 12,5% в Вологодской.</a:t>
            </a:r>
          </a:p>
        </p:txBody>
      </p:sp>
      <p:sp>
        <p:nvSpPr>
          <p:cNvPr id="4" name="Волна 3"/>
          <p:cNvSpPr/>
          <p:nvPr/>
        </p:nvSpPr>
        <p:spPr>
          <a:xfrm>
            <a:off x="642938" y="1357313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642938" y="2286000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642938" y="3286125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642938" y="4286250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71625" y="357188"/>
            <a:ext cx="614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 используется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285875" y="1285875"/>
            <a:ext cx="5572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комплексно: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Топливо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Удобрение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Теплоизоляционный материал и др.</a:t>
            </a:r>
          </a:p>
        </p:txBody>
      </p:sp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00438"/>
            <a:ext cx="3119429" cy="2338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142984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узел 9"/>
          <p:cNvSpPr/>
          <p:nvPr/>
        </p:nvSpPr>
        <p:spPr>
          <a:xfrm>
            <a:off x="1071563" y="1928813"/>
            <a:ext cx="214312" cy="21431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071563" y="1357313"/>
            <a:ext cx="214312" cy="21431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071563" y="2428875"/>
            <a:ext cx="214312" cy="21431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071563" y="3000375"/>
            <a:ext cx="214312" cy="21431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888</Words>
  <Application>Microsoft Office PowerPoint</Application>
  <PresentationFormat>Экран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к уроку биологии в 6 классе коррекционной школе 8-го вида №1</vt:lpstr>
      <vt:lpstr>Презентация PowerPoint</vt:lpstr>
      <vt:lpstr>Каменный уголь</vt:lpstr>
      <vt:lpstr>Презентация PowerPoint</vt:lpstr>
      <vt:lpstr>Природный газ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марина</dc:creator>
  <cp:lastModifiedBy>user</cp:lastModifiedBy>
  <cp:revision>38</cp:revision>
  <dcterms:created xsi:type="dcterms:W3CDTF">2011-07-05T16:09:48Z</dcterms:created>
  <dcterms:modified xsi:type="dcterms:W3CDTF">2014-05-05T12:56:07Z</dcterms:modified>
</cp:coreProperties>
</file>