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72" y="15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E857CA-DB1B-4C4D-8551-4EFFA99D9335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CEADC3-BEEA-4BD6-AE2E-26B51A99DF7E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000" dirty="0" smtClean="0"/>
            <a:t>развитие моторики, </a:t>
          </a:r>
          <a:r>
            <a:rPr lang="ru-RU" sz="1000" dirty="0" err="1" smtClean="0"/>
            <a:t>графомоторных</a:t>
          </a:r>
          <a:r>
            <a:rPr lang="ru-RU" sz="1000" dirty="0" smtClean="0"/>
            <a:t> навыков</a:t>
          </a:r>
          <a:endParaRPr lang="ru-RU" sz="1000" dirty="0"/>
        </a:p>
      </dgm:t>
    </dgm:pt>
    <dgm:pt modelId="{20F7E6B1-CA3A-4030-BA0A-C3A122FC66BE}" type="parTrans" cxnId="{EDD43772-23A7-4EF5-88D6-4AC3016062DA}">
      <dgm:prSet/>
      <dgm:spPr/>
      <dgm:t>
        <a:bodyPr/>
        <a:lstStyle/>
        <a:p>
          <a:endParaRPr lang="ru-RU" sz="1000"/>
        </a:p>
      </dgm:t>
    </dgm:pt>
    <dgm:pt modelId="{A9748F26-5B41-4885-AC72-F609CA8CDAFD}" type="sibTrans" cxnId="{EDD43772-23A7-4EF5-88D6-4AC3016062DA}">
      <dgm:prSet/>
      <dgm:spPr/>
      <dgm:t>
        <a:bodyPr/>
        <a:lstStyle/>
        <a:p>
          <a:endParaRPr lang="ru-RU" sz="1000"/>
        </a:p>
      </dgm:t>
    </dgm:pt>
    <dgm:pt modelId="{914298C4-80BA-4D0A-A72A-2982473713F8}">
      <dgm:prSet phldrT="[Текст]" custT="1"/>
      <dgm:spPr/>
      <dgm:t>
        <a:bodyPr/>
        <a:lstStyle/>
        <a:p>
          <a:r>
            <a:rPr lang="ru-RU" sz="1000" dirty="0" smtClean="0"/>
            <a:t>тактильно-двигательное восприятие</a:t>
          </a:r>
          <a:endParaRPr lang="ru-RU" sz="1000" dirty="0"/>
        </a:p>
      </dgm:t>
    </dgm:pt>
    <dgm:pt modelId="{E23DDBC1-AD16-4B04-8E24-9EF4651B86F4}" type="parTrans" cxnId="{31E21D3C-4A3E-442F-903B-73DF2A9E6C9E}">
      <dgm:prSet/>
      <dgm:spPr/>
      <dgm:t>
        <a:bodyPr/>
        <a:lstStyle/>
        <a:p>
          <a:endParaRPr lang="ru-RU" sz="1000"/>
        </a:p>
      </dgm:t>
    </dgm:pt>
    <dgm:pt modelId="{996302F5-19CF-4C32-B54C-218AB44A555B}" type="sibTrans" cxnId="{31E21D3C-4A3E-442F-903B-73DF2A9E6C9E}">
      <dgm:prSet/>
      <dgm:spPr/>
      <dgm:t>
        <a:bodyPr/>
        <a:lstStyle/>
        <a:p>
          <a:endParaRPr lang="ru-RU" sz="1000"/>
        </a:p>
      </dgm:t>
    </dgm:pt>
    <dgm:pt modelId="{B9D2CAEE-6638-4B15-A0CC-C99430CA8365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000" dirty="0" smtClean="0"/>
            <a:t>кинестетическое и кинетическое развитие</a:t>
          </a:r>
          <a:endParaRPr lang="ru-RU" sz="1000" dirty="0"/>
        </a:p>
      </dgm:t>
    </dgm:pt>
    <dgm:pt modelId="{6F711821-D855-49F9-93BF-78DB44788939}" type="parTrans" cxnId="{6ECFCBE2-342A-4A15-B91D-A37393C6F261}">
      <dgm:prSet/>
      <dgm:spPr/>
      <dgm:t>
        <a:bodyPr/>
        <a:lstStyle/>
        <a:p>
          <a:endParaRPr lang="ru-RU" sz="1000"/>
        </a:p>
      </dgm:t>
    </dgm:pt>
    <dgm:pt modelId="{02F392A8-9182-4C6E-B8EA-9293B1B4CE73}" type="sibTrans" cxnId="{6ECFCBE2-342A-4A15-B91D-A37393C6F261}">
      <dgm:prSet/>
      <dgm:spPr/>
      <dgm:t>
        <a:bodyPr/>
        <a:lstStyle/>
        <a:p>
          <a:endParaRPr lang="ru-RU" sz="1000"/>
        </a:p>
      </dgm:t>
    </dgm:pt>
    <dgm:pt modelId="{0019954F-CB1F-4D06-8B52-555268927D24}">
      <dgm:prSet phldrT="[Текст]" custT="1"/>
      <dgm:spPr/>
      <dgm:t>
        <a:bodyPr/>
        <a:lstStyle/>
        <a:p>
          <a:r>
            <a:rPr lang="ru-RU" sz="1000" dirty="0" smtClean="0"/>
            <a:t>восприятие формы, величины, цвета, конструирование предметов</a:t>
          </a:r>
          <a:endParaRPr lang="ru-RU" sz="1000" dirty="0"/>
        </a:p>
      </dgm:t>
    </dgm:pt>
    <dgm:pt modelId="{4892E461-C265-41A2-81C6-6624AD7448FF}" type="parTrans" cxnId="{1DDB6B43-FC2F-4917-A2AF-F425715BC1C2}">
      <dgm:prSet/>
      <dgm:spPr/>
      <dgm:t>
        <a:bodyPr/>
        <a:lstStyle/>
        <a:p>
          <a:endParaRPr lang="ru-RU" sz="1000"/>
        </a:p>
      </dgm:t>
    </dgm:pt>
    <dgm:pt modelId="{687CE4F6-FF31-4E45-95C0-0069C466FF7F}" type="sibTrans" cxnId="{1DDB6B43-FC2F-4917-A2AF-F425715BC1C2}">
      <dgm:prSet/>
      <dgm:spPr/>
      <dgm:t>
        <a:bodyPr/>
        <a:lstStyle/>
        <a:p>
          <a:endParaRPr lang="ru-RU" sz="1000"/>
        </a:p>
      </dgm:t>
    </dgm:pt>
    <dgm:pt modelId="{874CECAF-0E94-4A6A-95FD-E63785EB6E5E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1000" dirty="0" smtClean="0"/>
            <a:t>развитие зрительного восприятия</a:t>
          </a:r>
          <a:endParaRPr lang="ru-RU" sz="1000" dirty="0"/>
        </a:p>
      </dgm:t>
    </dgm:pt>
    <dgm:pt modelId="{0F6CAA13-5A9B-454C-9FC3-81547D971A9D}" type="parTrans" cxnId="{04973BFD-FAAF-4BC6-A1AF-D6812282F545}">
      <dgm:prSet/>
      <dgm:spPr/>
      <dgm:t>
        <a:bodyPr/>
        <a:lstStyle/>
        <a:p>
          <a:endParaRPr lang="ru-RU" sz="1000"/>
        </a:p>
      </dgm:t>
    </dgm:pt>
    <dgm:pt modelId="{F146F277-A19C-4855-95FD-FB41803437A0}" type="sibTrans" cxnId="{04973BFD-FAAF-4BC6-A1AF-D6812282F545}">
      <dgm:prSet/>
      <dgm:spPr/>
      <dgm:t>
        <a:bodyPr/>
        <a:lstStyle/>
        <a:p>
          <a:endParaRPr lang="ru-RU" sz="1000"/>
        </a:p>
      </dgm:t>
    </dgm:pt>
    <dgm:pt modelId="{0C43DF79-BA81-433E-8A34-F8E5E8C2C555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000" dirty="0" smtClean="0"/>
            <a:t>восприятие особых свойств предметов через развитие осязания, обоняния, барических ощущений, вкусовых качеств</a:t>
          </a:r>
          <a:endParaRPr lang="ru-RU" sz="1000" dirty="0"/>
        </a:p>
      </dgm:t>
    </dgm:pt>
    <dgm:pt modelId="{CE944AB1-5968-447D-A87F-D9663528CDEA}" type="parTrans" cxnId="{9C1AD421-49C0-41D4-B5EF-4BDAA229B85E}">
      <dgm:prSet/>
      <dgm:spPr/>
      <dgm:t>
        <a:bodyPr/>
        <a:lstStyle/>
        <a:p>
          <a:endParaRPr lang="ru-RU" sz="1000"/>
        </a:p>
      </dgm:t>
    </dgm:pt>
    <dgm:pt modelId="{E47611DF-FD85-4E62-93C5-194FF9060BF4}" type="sibTrans" cxnId="{9C1AD421-49C0-41D4-B5EF-4BDAA229B85E}">
      <dgm:prSet/>
      <dgm:spPr/>
      <dgm:t>
        <a:bodyPr/>
        <a:lstStyle/>
        <a:p>
          <a:endParaRPr lang="ru-RU" sz="1000"/>
        </a:p>
      </dgm:t>
    </dgm:pt>
    <dgm:pt modelId="{CA722675-764C-4D8C-BB50-80C9975809DA}">
      <dgm:prSet custT="1"/>
      <dgm:spPr/>
      <dgm:t>
        <a:bodyPr/>
        <a:lstStyle/>
        <a:p>
          <a:r>
            <a:rPr lang="ru-RU" sz="1000" dirty="0" smtClean="0"/>
            <a:t>развитие слухового восприятия</a:t>
          </a:r>
          <a:endParaRPr lang="ru-RU" sz="1000" dirty="0"/>
        </a:p>
      </dgm:t>
    </dgm:pt>
    <dgm:pt modelId="{A0E198A3-53E2-4AE4-8498-3AFC81B0D8A4}" type="parTrans" cxnId="{3502CCE6-A99E-40C9-8FBC-515374787B1A}">
      <dgm:prSet/>
      <dgm:spPr/>
      <dgm:t>
        <a:bodyPr/>
        <a:lstStyle/>
        <a:p>
          <a:endParaRPr lang="ru-RU" sz="1000"/>
        </a:p>
      </dgm:t>
    </dgm:pt>
    <dgm:pt modelId="{9A97123B-12CE-4DB3-9841-966866F5EECC}" type="sibTrans" cxnId="{3502CCE6-A99E-40C9-8FBC-515374787B1A}">
      <dgm:prSet/>
      <dgm:spPr/>
      <dgm:t>
        <a:bodyPr/>
        <a:lstStyle/>
        <a:p>
          <a:endParaRPr lang="ru-RU" sz="1000"/>
        </a:p>
      </dgm:t>
    </dgm:pt>
    <dgm:pt modelId="{245BAEFE-FD6F-4008-8178-A072586A8874}">
      <dgm:prSet custT="1"/>
      <dgm:spPr/>
      <dgm:t>
        <a:bodyPr/>
        <a:lstStyle/>
        <a:p>
          <a:r>
            <a:rPr lang="ru-RU" sz="1000" dirty="0" smtClean="0"/>
            <a:t>восприятие пространства и времени</a:t>
          </a:r>
          <a:endParaRPr lang="ru-RU" sz="1000" dirty="0"/>
        </a:p>
      </dgm:t>
    </dgm:pt>
    <dgm:pt modelId="{B6CDDAEB-3BBE-4000-AA02-D7693C1B2383}" type="parTrans" cxnId="{1D217BA4-35AC-442F-AEC8-B78E76224EEC}">
      <dgm:prSet/>
      <dgm:spPr/>
      <dgm:t>
        <a:bodyPr/>
        <a:lstStyle/>
        <a:p>
          <a:endParaRPr lang="ru-RU" sz="1000"/>
        </a:p>
      </dgm:t>
    </dgm:pt>
    <dgm:pt modelId="{4F3552B6-38C5-4B76-AA4B-A54ABCBE914F}" type="sibTrans" cxnId="{1D217BA4-35AC-442F-AEC8-B78E76224EEC}">
      <dgm:prSet/>
      <dgm:spPr/>
      <dgm:t>
        <a:bodyPr/>
        <a:lstStyle/>
        <a:p>
          <a:endParaRPr lang="ru-RU" sz="1000"/>
        </a:p>
      </dgm:t>
    </dgm:pt>
    <dgm:pt modelId="{AFC6F4B3-7E59-46C2-96C9-160C9EC3D5E2}" type="pres">
      <dgm:prSet presAssocID="{37E857CA-DB1B-4C4D-8551-4EFFA99D933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4D0882-CAC3-4CE0-B403-E2DE4D93B45E}" type="pres">
      <dgm:prSet presAssocID="{E0CEADC3-BEEA-4BD6-AE2E-26B51A99DF7E}" presName="node" presStyleLbl="node1" presStyleIdx="0" presStyleCnt="8" custScaleX="166863" custScaleY="133907" custRadScaleRad="108231" custRadScaleInc="27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74E2F4-2CAC-411B-B2B7-E413535EC5BC}" type="pres">
      <dgm:prSet presAssocID="{E0CEADC3-BEEA-4BD6-AE2E-26B51A99DF7E}" presName="spNode" presStyleCnt="0"/>
      <dgm:spPr/>
    </dgm:pt>
    <dgm:pt modelId="{B33303B5-668F-4475-8B6D-AC8DCBEBE5A7}" type="pres">
      <dgm:prSet presAssocID="{A9748F26-5B41-4885-AC72-F609CA8CDAFD}" presName="sibTrans" presStyleLbl="sibTrans1D1" presStyleIdx="0" presStyleCnt="8"/>
      <dgm:spPr/>
      <dgm:t>
        <a:bodyPr/>
        <a:lstStyle/>
        <a:p>
          <a:endParaRPr lang="ru-RU"/>
        </a:p>
      </dgm:t>
    </dgm:pt>
    <dgm:pt modelId="{3EB82890-C827-4E3B-AE83-27FBB741C74A}" type="pres">
      <dgm:prSet presAssocID="{914298C4-80BA-4D0A-A72A-2982473713F8}" presName="node" presStyleLbl="node1" presStyleIdx="1" presStyleCnt="8" custScaleX="154300" custScaleY="148243" custRadScaleRad="107043" custRadScaleInc="466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C40977-A1FB-4EDA-B6ED-C2DF2A920973}" type="pres">
      <dgm:prSet presAssocID="{914298C4-80BA-4D0A-A72A-2982473713F8}" presName="spNode" presStyleCnt="0"/>
      <dgm:spPr/>
    </dgm:pt>
    <dgm:pt modelId="{AFD179D9-AD76-4061-BFB1-485CD1D65A98}" type="pres">
      <dgm:prSet presAssocID="{996302F5-19CF-4C32-B54C-218AB44A555B}" presName="sibTrans" presStyleLbl="sibTrans1D1" presStyleIdx="1" presStyleCnt="8"/>
      <dgm:spPr/>
      <dgm:t>
        <a:bodyPr/>
        <a:lstStyle/>
        <a:p>
          <a:endParaRPr lang="ru-RU"/>
        </a:p>
      </dgm:t>
    </dgm:pt>
    <dgm:pt modelId="{539E1CA5-9B4C-432C-8B32-F7F001936501}" type="pres">
      <dgm:prSet presAssocID="{B9D2CAEE-6638-4B15-A0CC-C99430CA8365}" presName="node" presStyleLbl="node1" presStyleIdx="2" presStyleCnt="8" custScaleX="197957" custScaleY="139430" custRadScaleRad="103218" custRadScaleInc="-46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E944BA-C591-41FC-9CE0-DC534E852F6B}" type="pres">
      <dgm:prSet presAssocID="{B9D2CAEE-6638-4B15-A0CC-C99430CA8365}" presName="spNode" presStyleCnt="0"/>
      <dgm:spPr/>
    </dgm:pt>
    <dgm:pt modelId="{7B9C39BD-B8B9-4FE1-9FFD-46C244315E88}" type="pres">
      <dgm:prSet presAssocID="{02F392A8-9182-4C6E-B8EA-9293B1B4CE73}" presName="sibTrans" presStyleLbl="sibTrans1D1" presStyleIdx="2" presStyleCnt="8"/>
      <dgm:spPr/>
      <dgm:t>
        <a:bodyPr/>
        <a:lstStyle/>
        <a:p>
          <a:endParaRPr lang="ru-RU"/>
        </a:p>
      </dgm:t>
    </dgm:pt>
    <dgm:pt modelId="{404F5CCD-2703-4AA4-B04C-C708DC13C948}" type="pres">
      <dgm:prSet presAssocID="{0019954F-CB1F-4D06-8B52-555268927D24}" presName="node" presStyleLbl="node1" presStyleIdx="3" presStyleCnt="8" custScaleX="175162" custScaleY="248893" custRadScaleRad="104021" custRadScaleInc="-737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103B41-4F4D-40CD-8FE4-2F38EE9F7A94}" type="pres">
      <dgm:prSet presAssocID="{0019954F-CB1F-4D06-8B52-555268927D24}" presName="spNode" presStyleCnt="0"/>
      <dgm:spPr/>
    </dgm:pt>
    <dgm:pt modelId="{F96B1EF8-17E8-441C-A847-8885308C3BC8}" type="pres">
      <dgm:prSet presAssocID="{687CE4F6-FF31-4E45-95C0-0069C466FF7F}" presName="sibTrans" presStyleLbl="sibTrans1D1" presStyleIdx="3" presStyleCnt="8"/>
      <dgm:spPr/>
      <dgm:t>
        <a:bodyPr/>
        <a:lstStyle/>
        <a:p>
          <a:endParaRPr lang="ru-RU"/>
        </a:p>
      </dgm:t>
    </dgm:pt>
    <dgm:pt modelId="{33FD32BD-C157-4E64-B4CE-79F31A5F25F7}" type="pres">
      <dgm:prSet presAssocID="{874CECAF-0E94-4A6A-95FD-E63785EB6E5E}" presName="node" presStyleLbl="node1" presStyleIdx="4" presStyleCnt="8" custScaleX="126232" custScaleY="1027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AFB492-457A-480D-94E5-2F8CC2176676}" type="pres">
      <dgm:prSet presAssocID="{874CECAF-0E94-4A6A-95FD-E63785EB6E5E}" presName="spNode" presStyleCnt="0"/>
      <dgm:spPr/>
    </dgm:pt>
    <dgm:pt modelId="{DFEF60A3-B7BB-41DC-8CCE-B8ED32662DCE}" type="pres">
      <dgm:prSet presAssocID="{F146F277-A19C-4855-95FD-FB41803437A0}" presName="sibTrans" presStyleLbl="sibTrans1D1" presStyleIdx="4" presStyleCnt="8"/>
      <dgm:spPr/>
      <dgm:t>
        <a:bodyPr/>
        <a:lstStyle/>
        <a:p>
          <a:endParaRPr lang="ru-RU"/>
        </a:p>
      </dgm:t>
    </dgm:pt>
    <dgm:pt modelId="{7214B19A-84EA-4B90-8E9F-CCAC01D3DB82}" type="pres">
      <dgm:prSet presAssocID="{CA722675-764C-4D8C-BB50-80C9975809DA}" presName="node" presStyleLbl="node1" presStyleIdx="5" presStyleCnt="8" custScaleX="124797" custScaleY="1005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68EFEF-A96A-4728-90C6-2FC5B1AD76F9}" type="pres">
      <dgm:prSet presAssocID="{CA722675-764C-4D8C-BB50-80C9975809DA}" presName="spNode" presStyleCnt="0"/>
      <dgm:spPr/>
    </dgm:pt>
    <dgm:pt modelId="{89D1D720-597E-48F5-9A01-9AB7B78C4B8A}" type="pres">
      <dgm:prSet presAssocID="{9A97123B-12CE-4DB3-9841-966866F5EECC}" presName="sibTrans" presStyleLbl="sibTrans1D1" presStyleIdx="5" presStyleCnt="8"/>
      <dgm:spPr/>
      <dgm:t>
        <a:bodyPr/>
        <a:lstStyle/>
        <a:p>
          <a:endParaRPr lang="ru-RU"/>
        </a:p>
      </dgm:t>
    </dgm:pt>
    <dgm:pt modelId="{DB2E8358-5776-432A-B126-EF0E3D220CBB}" type="pres">
      <dgm:prSet presAssocID="{0C43DF79-BA81-433E-8A34-F8E5E8C2C555}" presName="node" presStyleLbl="node1" presStyleIdx="6" presStyleCnt="8" custScaleX="223609" custScaleY="2549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1D96FC-F66F-4DE6-8BDF-2BBA50A54600}" type="pres">
      <dgm:prSet presAssocID="{0C43DF79-BA81-433E-8A34-F8E5E8C2C555}" presName="spNode" presStyleCnt="0"/>
      <dgm:spPr/>
    </dgm:pt>
    <dgm:pt modelId="{CAA666F6-7F8D-43CB-9067-5182FF9A4A3B}" type="pres">
      <dgm:prSet presAssocID="{E47611DF-FD85-4E62-93C5-194FF9060BF4}" presName="sibTrans" presStyleLbl="sibTrans1D1" presStyleIdx="6" presStyleCnt="8"/>
      <dgm:spPr/>
      <dgm:t>
        <a:bodyPr/>
        <a:lstStyle/>
        <a:p>
          <a:endParaRPr lang="ru-RU"/>
        </a:p>
      </dgm:t>
    </dgm:pt>
    <dgm:pt modelId="{A4AB9012-AF17-4AE0-A096-9B87E48DE0ED}" type="pres">
      <dgm:prSet presAssocID="{245BAEFE-FD6F-4008-8178-A072586A8874}" presName="node" presStyleLbl="node1" presStyleIdx="7" presStyleCnt="8" custScaleX="156934" custRadScaleRad="102182" custRadScaleInc="-393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DBE130-C1CC-4B66-9913-DCB5AAF016FC}" type="pres">
      <dgm:prSet presAssocID="{245BAEFE-FD6F-4008-8178-A072586A8874}" presName="spNode" presStyleCnt="0"/>
      <dgm:spPr/>
    </dgm:pt>
    <dgm:pt modelId="{D3B39D96-7F23-40D5-9BE3-A80632DB6FE2}" type="pres">
      <dgm:prSet presAssocID="{4F3552B6-38C5-4B76-AA4B-A54ABCBE914F}" presName="sibTrans" presStyleLbl="sibTrans1D1" presStyleIdx="7" presStyleCnt="8"/>
      <dgm:spPr/>
      <dgm:t>
        <a:bodyPr/>
        <a:lstStyle/>
        <a:p>
          <a:endParaRPr lang="ru-RU"/>
        </a:p>
      </dgm:t>
    </dgm:pt>
  </dgm:ptLst>
  <dgm:cxnLst>
    <dgm:cxn modelId="{96C62DF3-0B49-42F8-A922-C21B85B68F20}" type="presOf" srcId="{245BAEFE-FD6F-4008-8178-A072586A8874}" destId="{A4AB9012-AF17-4AE0-A096-9B87E48DE0ED}" srcOrd="0" destOrd="0" presId="urn:microsoft.com/office/officeart/2005/8/layout/cycle6"/>
    <dgm:cxn modelId="{3502CCE6-A99E-40C9-8FBC-515374787B1A}" srcId="{37E857CA-DB1B-4C4D-8551-4EFFA99D9335}" destId="{CA722675-764C-4D8C-BB50-80C9975809DA}" srcOrd="5" destOrd="0" parTransId="{A0E198A3-53E2-4AE4-8498-3AFC81B0D8A4}" sibTransId="{9A97123B-12CE-4DB3-9841-966866F5EECC}"/>
    <dgm:cxn modelId="{435A9791-B39E-49D7-ADAD-5C17445182CC}" type="presOf" srcId="{874CECAF-0E94-4A6A-95FD-E63785EB6E5E}" destId="{33FD32BD-C157-4E64-B4CE-79F31A5F25F7}" srcOrd="0" destOrd="0" presId="urn:microsoft.com/office/officeart/2005/8/layout/cycle6"/>
    <dgm:cxn modelId="{93EA43D5-3572-4A66-950A-D5175B1A49B7}" type="presOf" srcId="{02F392A8-9182-4C6E-B8EA-9293B1B4CE73}" destId="{7B9C39BD-B8B9-4FE1-9FFD-46C244315E88}" srcOrd="0" destOrd="0" presId="urn:microsoft.com/office/officeart/2005/8/layout/cycle6"/>
    <dgm:cxn modelId="{A4463576-5C64-4791-A19B-31FC08812C2E}" type="presOf" srcId="{A9748F26-5B41-4885-AC72-F609CA8CDAFD}" destId="{B33303B5-668F-4475-8B6D-AC8DCBEBE5A7}" srcOrd="0" destOrd="0" presId="urn:microsoft.com/office/officeart/2005/8/layout/cycle6"/>
    <dgm:cxn modelId="{9C1AD421-49C0-41D4-B5EF-4BDAA229B85E}" srcId="{37E857CA-DB1B-4C4D-8551-4EFFA99D9335}" destId="{0C43DF79-BA81-433E-8A34-F8E5E8C2C555}" srcOrd="6" destOrd="0" parTransId="{CE944AB1-5968-447D-A87F-D9663528CDEA}" sibTransId="{E47611DF-FD85-4E62-93C5-194FF9060BF4}"/>
    <dgm:cxn modelId="{3A8C91D2-667B-4402-A9B5-C45107139AFF}" type="presOf" srcId="{E0CEADC3-BEEA-4BD6-AE2E-26B51A99DF7E}" destId="{624D0882-CAC3-4CE0-B403-E2DE4D93B45E}" srcOrd="0" destOrd="0" presId="urn:microsoft.com/office/officeart/2005/8/layout/cycle6"/>
    <dgm:cxn modelId="{01ACA70F-61FB-4863-8D97-A89988140ABB}" type="presOf" srcId="{9A97123B-12CE-4DB3-9841-966866F5EECC}" destId="{89D1D720-597E-48F5-9A01-9AB7B78C4B8A}" srcOrd="0" destOrd="0" presId="urn:microsoft.com/office/officeart/2005/8/layout/cycle6"/>
    <dgm:cxn modelId="{04973BFD-FAAF-4BC6-A1AF-D6812282F545}" srcId="{37E857CA-DB1B-4C4D-8551-4EFFA99D9335}" destId="{874CECAF-0E94-4A6A-95FD-E63785EB6E5E}" srcOrd="4" destOrd="0" parTransId="{0F6CAA13-5A9B-454C-9FC3-81547D971A9D}" sibTransId="{F146F277-A19C-4855-95FD-FB41803437A0}"/>
    <dgm:cxn modelId="{B9E03037-03DD-4338-BF4C-24700FD8E427}" type="presOf" srcId="{CA722675-764C-4D8C-BB50-80C9975809DA}" destId="{7214B19A-84EA-4B90-8E9F-CCAC01D3DB82}" srcOrd="0" destOrd="0" presId="urn:microsoft.com/office/officeart/2005/8/layout/cycle6"/>
    <dgm:cxn modelId="{DCD24152-0A0B-4EFF-A839-CACA5A9D184F}" type="presOf" srcId="{914298C4-80BA-4D0A-A72A-2982473713F8}" destId="{3EB82890-C827-4E3B-AE83-27FBB741C74A}" srcOrd="0" destOrd="0" presId="urn:microsoft.com/office/officeart/2005/8/layout/cycle6"/>
    <dgm:cxn modelId="{1DDB6B43-FC2F-4917-A2AF-F425715BC1C2}" srcId="{37E857CA-DB1B-4C4D-8551-4EFFA99D9335}" destId="{0019954F-CB1F-4D06-8B52-555268927D24}" srcOrd="3" destOrd="0" parTransId="{4892E461-C265-41A2-81C6-6624AD7448FF}" sibTransId="{687CE4F6-FF31-4E45-95C0-0069C466FF7F}"/>
    <dgm:cxn modelId="{6ECFCBE2-342A-4A15-B91D-A37393C6F261}" srcId="{37E857CA-DB1B-4C4D-8551-4EFFA99D9335}" destId="{B9D2CAEE-6638-4B15-A0CC-C99430CA8365}" srcOrd="2" destOrd="0" parTransId="{6F711821-D855-49F9-93BF-78DB44788939}" sibTransId="{02F392A8-9182-4C6E-B8EA-9293B1B4CE73}"/>
    <dgm:cxn modelId="{8C72B18D-27BB-4DF1-93AF-9AA754B67A07}" type="presOf" srcId="{E47611DF-FD85-4E62-93C5-194FF9060BF4}" destId="{CAA666F6-7F8D-43CB-9067-5182FF9A4A3B}" srcOrd="0" destOrd="0" presId="urn:microsoft.com/office/officeart/2005/8/layout/cycle6"/>
    <dgm:cxn modelId="{2D679FCF-44DC-4897-BAEF-B6B44F508488}" type="presOf" srcId="{37E857CA-DB1B-4C4D-8551-4EFFA99D9335}" destId="{AFC6F4B3-7E59-46C2-96C9-160C9EC3D5E2}" srcOrd="0" destOrd="0" presId="urn:microsoft.com/office/officeart/2005/8/layout/cycle6"/>
    <dgm:cxn modelId="{FF87AB17-CAFE-42BA-A181-57575017B561}" type="presOf" srcId="{0019954F-CB1F-4D06-8B52-555268927D24}" destId="{404F5CCD-2703-4AA4-B04C-C708DC13C948}" srcOrd="0" destOrd="0" presId="urn:microsoft.com/office/officeart/2005/8/layout/cycle6"/>
    <dgm:cxn modelId="{568B42FC-FEDD-4902-ACA5-0D61C6B9D1B2}" type="presOf" srcId="{687CE4F6-FF31-4E45-95C0-0069C466FF7F}" destId="{F96B1EF8-17E8-441C-A847-8885308C3BC8}" srcOrd="0" destOrd="0" presId="urn:microsoft.com/office/officeart/2005/8/layout/cycle6"/>
    <dgm:cxn modelId="{EDD43772-23A7-4EF5-88D6-4AC3016062DA}" srcId="{37E857CA-DB1B-4C4D-8551-4EFFA99D9335}" destId="{E0CEADC3-BEEA-4BD6-AE2E-26B51A99DF7E}" srcOrd="0" destOrd="0" parTransId="{20F7E6B1-CA3A-4030-BA0A-C3A122FC66BE}" sibTransId="{A9748F26-5B41-4885-AC72-F609CA8CDAFD}"/>
    <dgm:cxn modelId="{7504020A-60A3-4E73-AC51-D7EBE7EB47E2}" type="presOf" srcId="{996302F5-19CF-4C32-B54C-218AB44A555B}" destId="{AFD179D9-AD76-4061-BFB1-485CD1D65A98}" srcOrd="0" destOrd="0" presId="urn:microsoft.com/office/officeart/2005/8/layout/cycle6"/>
    <dgm:cxn modelId="{1D217BA4-35AC-442F-AEC8-B78E76224EEC}" srcId="{37E857CA-DB1B-4C4D-8551-4EFFA99D9335}" destId="{245BAEFE-FD6F-4008-8178-A072586A8874}" srcOrd="7" destOrd="0" parTransId="{B6CDDAEB-3BBE-4000-AA02-D7693C1B2383}" sibTransId="{4F3552B6-38C5-4B76-AA4B-A54ABCBE914F}"/>
    <dgm:cxn modelId="{A936D534-2464-49BF-81E1-E5792A4F074C}" type="presOf" srcId="{4F3552B6-38C5-4B76-AA4B-A54ABCBE914F}" destId="{D3B39D96-7F23-40D5-9BE3-A80632DB6FE2}" srcOrd="0" destOrd="0" presId="urn:microsoft.com/office/officeart/2005/8/layout/cycle6"/>
    <dgm:cxn modelId="{2381C2EA-9F80-4E65-815F-0965AB0E5C61}" type="presOf" srcId="{F146F277-A19C-4855-95FD-FB41803437A0}" destId="{DFEF60A3-B7BB-41DC-8CCE-B8ED32662DCE}" srcOrd="0" destOrd="0" presId="urn:microsoft.com/office/officeart/2005/8/layout/cycle6"/>
    <dgm:cxn modelId="{ECD2B346-9521-4AA6-8AD6-9488C31563C9}" type="presOf" srcId="{B9D2CAEE-6638-4B15-A0CC-C99430CA8365}" destId="{539E1CA5-9B4C-432C-8B32-F7F001936501}" srcOrd="0" destOrd="0" presId="urn:microsoft.com/office/officeart/2005/8/layout/cycle6"/>
    <dgm:cxn modelId="{4B63B07C-F2B0-4B14-9A9C-F13D7A60D28B}" type="presOf" srcId="{0C43DF79-BA81-433E-8A34-F8E5E8C2C555}" destId="{DB2E8358-5776-432A-B126-EF0E3D220CBB}" srcOrd="0" destOrd="0" presId="urn:microsoft.com/office/officeart/2005/8/layout/cycle6"/>
    <dgm:cxn modelId="{31E21D3C-4A3E-442F-903B-73DF2A9E6C9E}" srcId="{37E857CA-DB1B-4C4D-8551-4EFFA99D9335}" destId="{914298C4-80BA-4D0A-A72A-2982473713F8}" srcOrd="1" destOrd="0" parTransId="{E23DDBC1-AD16-4B04-8E24-9EF4651B86F4}" sibTransId="{996302F5-19CF-4C32-B54C-218AB44A555B}"/>
    <dgm:cxn modelId="{B666E04D-38F2-48D6-B5B1-A3EE55B66CAC}" type="presParOf" srcId="{AFC6F4B3-7E59-46C2-96C9-160C9EC3D5E2}" destId="{624D0882-CAC3-4CE0-B403-E2DE4D93B45E}" srcOrd="0" destOrd="0" presId="urn:microsoft.com/office/officeart/2005/8/layout/cycle6"/>
    <dgm:cxn modelId="{25107447-B84A-4D05-AB22-F30A1A988C76}" type="presParOf" srcId="{AFC6F4B3-7E59-46C2-96C9-160C9EC3D5E2}" destId="{6574E2F4-2CAC-411B-B2B7-E413535EC5BC}" srcOrd="1" destOrd="0" presId="urn:microsoft.com/office/officeart/2005/8/layout/cycle6"/>
    <dgm:cxn modelId="{63B1489D-A987-40BA-9B45-B975E2B26C5A}" type="presParOf" srcId="{AFC6F4B3-7E59-46C2-96C9-160C9EC3D5E2}" destId="{B33303B5-668F-4475-8B6D-AC8DCBEBE5A7}" srcOrd="2" destOrd="0" presId="urn:microsoft.com/office/officeart/2005/8/layout/cycle6"/>
    <dgm:cxn modelId="{CCE3A35F-52C7-4461-A453-F79FEDDB9DC4}" type="presParOf" srcId="{AFC6F4B3-7E59-46C2-96C9-160C9EC3D5E2}" destId="{3EB82890-C827-4E3B-AE83-27FBB741C74A}" srcOrd="3" destOrd="0" presId="urn:microsoft.com/office/officeart/2005/8/layout/cycle6"/>
    <dgm:cxn modelId="{4A582E63-FF88-4494-960E-651910833CE3}" type="presParOf" srcId="{AFC6F4B3-7E59-46C2-96C9-160C9EC3D5E2}" destId="{21C40977-A1FB-4EDA-B6ED-C2DF2A920973}" srcOrd="4" destOrd="0" presId="urn:microsoft.com/office/officeart/2005/8/layout/cycle6"/>
    <dgm:cxn modelId="{F6F68436-0C11-4B54-869A-19428AD3288D}" type="presParOf" srcId="{AFC6F4B3-7E59-46C2-96C9-160C9EC3D5E2}" destId="{AFD179D9-AD76-4061-BFB1-485CD1D65A98}" srcOrd="5" destOrd="0" presId="urn:microsoft.com/office/officeart/2005/8/layout/cycle6"/>
    <dgm:cxn modelId="{34211526-33C2-4C06-A651-B274EAB1CBDF}" type="presParOf" srcId="{AFC6F4B3-7E59-46C2-96C9-160C9EC3D5E2}" destId="{539E1CA5-9B4C-432C-8B32-F7F001936501}" srcOrd="6" destOrd="0" presId="urn:microsoft.com/office/officeart/2005/8/layout/cycle6"/>
    <dgm:cxn modelId="{DC479135-AC50-4A82-B24D-08127A8C14B7}" type="presParOf" srcId="{AFC6F4B3-7E59-46C2-96C9-160C9EC3D5E2}" destId="{B0E944BA-C591-41FC-9CE0-DC534E852F6B}" srcOrd="7" destOrd="0" presId="urn:microsoft.com/office/officeart/2005/8/layout/cycle6"/>
    <dgm:cxn modelId="{81362595-BB54-4D0F-A6C0-58961A9E8579}" type="presParOf" srcId="{AFC6F4B3-7E59-46C2-96C9-160C9EC3D5E2}" destId="{7B9C39BD-B8B9-4FE1-9FFD-46C244315E88}" srcOrd="8" destOrd="0" presId="urn:microsoft.com/office/officeart/2005/8/layout/cycle6"/>
    <dgm:cxn modelId="{E0D12E2D-268E-443E-A0BC-729B3F5D518B}" type="presParOf" srcId="{AFC6F4B3-7E59-46C2-96C9-160C9EC3D5E2}" destId="{404F5CCD-2703-4AA4-B04C-C708DC13C948}" srcOrd="9" destOrd="0" presId="urn:microsoft.com/office/officeart/2005/8/layout/cycle6"/>
    <dgm:cxn modelId="{D31DC6F6-1131-40D4-8066-9BEE9A448323}" type="presParOf" srcId="{AFC6F4B3-7E59-46C2-96C9-160C9EC3D5E2}" destId="{B7103B41-4F4D-40CD-8FE4-2F38EE9F7A94}" srcOrd="10" destOrd="0" presId="urn:microsoft.com/office/officeart/2005/8/layout/cycle6"/>
    <dgm:cxn modelId="{76035CB1-6947-4C5D-9597-01DCD73F089D}" type="presParOf" srcId="{AFC6F4B3-7E59-46C2-96C9-160C9EC3D5E2}" destId="{F96B1EF8-17E8-441C-A847-8885308C3BC8}" srcOrd="11" destOrd="0" presId="urn:microsoft.com/office/officeart/2005/8/layout/cycle6"/>
    <dgm:cxn modelId="{60F4B058-DF9C-4131-8D36-3E5EBA75ACB1}" type="presParOf" srcId="{AFC6F4B3-7E59-46C2-96C9-160C9EC3D5E2}" destId="{33FD32BD-C157-4E64-B4CE-79F31A5F25F7}" srcOrd="12" destOrd="0" presId="urn:microsoft.com/office/officeart/2005/8/layout/cycle6"/>
    <dgm:cxn modelId="{292B7621-C0B5-49BC-8D5A-8DA178DEF195}" type="presParOf" srcId="{AFC6F4B3-7E59-46C2-96C9-160C9EC3D5E2}" destId="{87AFB492-457A-480D-94E5-2F8CC2176676}" srcOrd="13" destOrd="0" presId="urn:microsoft.com/office/officeart/2005/8/layout/cycle6"/>
    <dgm:cxn modelId="{63ADC10C-3440-43DB-B2A2-31D9091E7AC9}" type="presParOf" srcId="{AFC6F4B3-7E59-46C2-96C9-160C9EC3D5E2}" destId="{DFEF60A3-B7BB-41DC-8CCE-B8ED32662DCE}" srcOrd="14" destOrd="0" presId="urn:microsoft.com/office/officeart/2005/8/layout/cycle6"/>
    <dgm:cxn modelId="{77C2BFD4-A5C3-493C-AF03-B016A90578C8}" type="presParOf" srcId="{AFC6F4B3-7E59-46C2-96C9-160C9EC3D5E2}" destId="{7214B19A-84EA-4B90-8E9F-CCAC01D3DB82}" srcOrd="15" destOrd="0" presId="urn:microsoft.com/office/officeart/2005/8/layout/cycle6"/>
    <dgm:cxn modelId="{113C5A7B-9CF7-4D6F-A2C9-FAA74902B9BB}" type="presParOf" srcId="{AFC6F4B3-7E59-46C2-96C9-160C9EC3D5E2}" destId="{ED68EFEF-A96A-4728-90C6-2FC5B1AD76F9}" srcOrd="16" destOrd="0" presId="urn:microsoft.com/office/officeart/2005/8/layout/cycle6"/>
    <dgm:cxn modelId="{188D61F1-DE81-4175-9AF4-7971D31F4232}" type="presParOf" srcId="{AFC6F4B3-7E59-46C2-96C9-160C9EC3D5E2}" destId="{89D1D720-597E-48F5-9A01-9AB7B78C4B8A}" srcOrd="17" destOrd="0" presId="urn:microsoft.com/office/officeart/2005/8/layout/cycle6"/>
    <dgm:cxn modelId="{9DA6AD8F-AFA7-49B3-92D4-C50AB557F529}" type="presParOf" srcId="{AFC6F4B3-7E59-46C2-96C9-160C9EC3D5E2}" destId="{DB2E8358-5776-432A-B126-EF0E3D220CBB}" srcOrd="18" destOrd="0" presId="urn:microsoft.com/office/officeart/2005/8/layout/cycle6"/>
    <dgm:cxn modelId="{4434E01A-4B2C-4130-B68D-0250DF9A90BB}" type="presParOf" srcId="{AFC6F4B3-7E59-46C2-96C9-160C9EC3D5E2}" destId="{F91D96FC-F66F-4DE6-8BDF-2BBA50A54600}" srcOrd="19" destOrd="0" presId="urn:microsoft.com/office/officeart/2005/8/layout/cycle6"/>
    <dgm:cxn modelId="{822F5233-D3CE-4003-893B-B49691DA2405}" type="presParOf" srcId="{AFC6F4B3-7E59-46C2-96C9-160C9EC3D5E2}" destId="{CAA666F6-7F8D-43CB-9067-5182FF9A4A3B}" srcOrd="20" destOrd="0" presId="urn:microsoft.com/office/officeart/2005/8/layout/cycle6"/>
    <dgm:cxn modelId="{18E65CE1-06A4-4F70-BBF6-2C124A39B9E0}" type="presParOf" srcId="{AFC6F4B3-7E59-46C2-96C9-160C9EC3D5E2}" destId="{A4AB9012-AF17-4AE0-A096-9B87E48DE0ED}" srcOrd="21" destOrd="0" presId="urn:microsoft.com/office/officeart/2005/8/layout/cycle6"/>
    <dgm:cxn modelId="{033F35D7-34F5-47AF-9234-6183FE1A3099}" type="presParOf" srcId="{AFC6F4B3-7E59-46C2-96C9-160C9EC3D5E2}" destId="{B5DBE130-C1CC-4B66-9913-DCB5AAF016FC}" srcOrd="22" destOrd="0" presId="urn:microsoft.com/office/officeart/2005/8/layout/cycle6"/>
    <dgm:cxn modelId="{CD053B34-0894-488C-A289-3066D0353AC5}" type="presParOf" srcId="{AFC6F4B3-7E59-46C2-96C9-160C9EC3D5E2}" destId="{D3B39D96-7F23-40D5-9BE3-A80632DB6FE2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BBC60E-9D57-4FE0-9671-4146E1AF9C11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126296-58FF-4970-B2A1-7CC7A8732422}">
      <dgm:prSet phldrT="[Текст]"/>
      <dgm:spPr/>
      <dgm:t>
        <a:bodyPr/>
        <a:lstStyle/>
        <a:p>
          <a:r>
            <a:rPr lang="ru-RU" dirty="0" smtClean="0"/>
            <a:t>Непосредственное, чувственное познание действительности</a:t>
          </a:r>
          <a:endParaRPr lang="ru-RU" dirty="0"/>
        </a:p>
      </dgm:t>
    </dgm:pt>
    <dgm:pt modelId="{74DE1269-72B2-4F9F-B24F-D1848A654397}" type="parTrans" cxnId="{5FCE6151-170D-4BD1-A036-2F5530712BA7}">
      <dgm:prSet/>
      <dgm:spPr/>
      <dgm:t>
        <a:bodyPr/>
        <a:lstStyle/>
        <a:p>
          <a:endParaRPr lang="ru-RU"/>
        </a:p>
      </dgm:t>
    </dgm:pt>
    <dgm:pt modelId="{AA94BA9A-4365-46BF-AE60-288A5E66789F}" type="sibTrans" cxnId="{5FCE6151-170D-4BD1-A036-2F5530712BA7}">
      <dgm:prSet/>
      <dgm:spPr/>
      <dgm:t>
        <a:bodyPr/>
        <a:lstStyle/>
        <a:p>
          <a:endParaRPr lang="ru-RU"/>
        </a:p>
      </dgm:t>
    </dgm:pt>
    <dgm:pt modelId="{EEC21880-A018-4FC2-9C18-08E76F817920}">
      <dgm:prSet phldrT="[Текст]"/>
      <dgm:spPr/>
      <dgm:t>
        <a:bodyPr/>
        <a:lstStyle/>
        <a:p>
          <a:r>
            <a:rPr lang="ru-RU" dirty="0" smtClean="0"/>
            <a:t>обогащение чувственного опыта через совершенствование работы разных анализаторов: зрительного, слухового, тактильно-двигательного, кожно-мышечного, обонятельного, вкусового, осязательного через непосредственный контакт</a:t>
          </a:r>
          <a:endParaRPr lang="ru-RU" dirty="0"/>
        </a:p>
      </dgm:t>
    </dgm:pt>
    <dgm:pt modelId="{50DF4710-63AB-464D-BF86-90B615A0345E}" type="parTrans" cxnId="{814FA5BD-8FD7-40D1-A07D-245FA4E87713}">
      <dgm:prSet/>
      <dgm:spPr/>
      <dgm:t>
        <a:bodyPr/>
        <a:lstStyle/>
        <a:p>
          <a:endParaRPr lang="ru-RU"/>
        </a:p>
      </dgm:t>
    </dgm:pt>
    <dgm:pt modelId="{B8A4CC74-79E9-4C11-8EDC-921CD6A89816}" type="sibTrans" cxnId="{814FA5BD-8FD7-40D1-A07D-245FA4E87713}">
      <dgm:prSet/>
      <dgm:spPr/>
      <dgm:t>
        <a:bodyPr/>
        <a:lstStyle/>
        <a:p>
          <a:endParaRPr lang="ru-RU"/>
        </a:p>
      </dgm:t>
    </dgm:pt>
    <dgm:pt modelId="{42389F8B-3DB8-49F1-B750-EA9269011F64}">
      <dgm:prSet phldrT="[Текст]"/>
      <dgm:spPr/>
      <dgm:t>
        <a:bodyPr/>
        <a:lstStyle/>
        <a:p>
          <a:r>
            <a:rPr lang="ru-RU" dirty="0" smtClean="0"/>
            <a:t>Усвоение сенсорных эталонов — системы геометрических форм, шкалы величины, цветового спектра, пространственных и временных ориентировок, </a:t>
          </a:r>
          <a:r>
            <a:rPr lang="ru-RU" dirty="0" err="1" smtClean="0"/>
            <a:t>звуковысотного</a:t>
          </a:r>
          <a:r>
            <a:rPr lang="ru-RU" dirty="0" smtClean="0"/>
            <a:t> ряда, шкалы музыкальных звуков, фонетической системы языка  в процессе обучения</a:t>
          </a:r>
          <a:endParaRPr lang="ru-RU" dirty="0"/>
        </a:p>
      </dgm:t>
    </dgm:pt>
    <dgm:pt modelId="{98EF4B29-75AC-4470-ADF6-47002BB8BB0D}" type="parTrans" cxnId="{E58B48DB-68EC-42AC-92D6-BE52FF729E26}">
      <dgm:prSet/>
      <dgm:spPr/>
      <dgm:t>
        <a:bodyPr/>
        <a:lstStyle/>
        <a:p>
          <a:endParaRPr lang="ru-RU"/>
        </a:p>
      </dgm:t>
    </dgm:pt>
    <dgm:pt modelId="{47BD75B1-0EFD-4A06-A157-6E5D5F4DBC46}" type="sibTrans" cxnId="{E58B48DB-68EC-42AC-92D6-BE52FF729E26}">
      <dgm:prSet/>
      <dgm:spPr/>
      <dgm:t>
        <a:bodyPr/>
        <a:lstStyle/>
        <a:p>
          <a:endParaRPr lang="ru-RU"/>
        </a:p>
      </dgm:t>
    </dgm:pt>
    <dgm:pt modelId="{FC2AD76F-8592-42EB-BA5A-8AD9F66F3EF1}" type="pres">
      <dgm:prSet presAssocID="{AABBC60E-9D57-4FE0-9671-4146E1AF9C1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7F3CBCD-1A56-4091-875C-399794A4CE3B}" type="pres">
      <dgm:prSet presAssocID="{B1126296-58FF-4970-B2A1-7CC7A8732422}" presName="composite" presStyleCnt="0"/>
      <dgm:spPr/>
    </dgm:pt>
    <dgm:pt modelId="{392899C8-2804-4A22-AACE-9204A3327F67}" type="pres">
      <dgm:prSet presAssocID="{B1126296-58FF-4970-B2A1-7CC7A8732422}" presName="LShape" presStyleLbl="alignNode1" presStyleIdx="0" presStyleCnt="5"/>
      <dgm:spPr/>
    </dgm:pt>
    <dgm:pt modelId="{4827D5FD-0ED6-431E-8CF0-ECAA315F8970}" type="pres">
      <dgm:prSet presAssocID="{B1126296-58FF-4970-B2A1-7CC7A8732422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863FBE-3562-499B-87F8-6D08DA62F875}" type="pres">
      <dgm:prSet presAssocID="{B1126296-58FF-4970-B2A1-7CC7A8732422}" presName="Triangle" presStyleLbl="alignNode1" presStyleIdx="1" presStyleCnt="5"/>
      <dgm:spPr/>
    </dgm:pt>
    <dgm:pt modelId="{EE53CC46-02EA-4F03-B624-9366CD48C559}" type="pres">
      <dgm:prSet presAssocID="{AA94BA9A-4365-46BF-AE60-288A5E66789F}" presName="sibTrans" presStyleCnt="0"/>
      <dgm:spPr/>
    </dgm:pt>
    <dgm:pt modelId="{15E1CDC8-60EB-4AA0-B424-DAA0F99E3C00}" type="pres">
      <dgm:prSet presAssocID="{AA94BA9A-4365-46BF-AE60-288A5E66789F}" presName="space" presStyleCnt="0"/>
      <dgm:spPr/>
    </dgm:pt>
    <dgm:pt modelId="{2362EAA3-A4F1-4995-ADA7-BF0C7A3905ED}" type="pres">
      <dgm:prSet presAssocID="{EEC21880-A018-4FC2-9C18-08E76F817920}" presName="composite" presStyleCnt="0"/>
      <dgm:spPr/>
    </dgm:pt>
    <dgm:pt modelId="{2079F51C-34E4-4AF6-8846-6317DE82BBC9}" type="pres">
      <dgm:prSet presAssocID="{EEC21880-A018-4FC2-9C18-08E76F817920}" presName="LShape" presStyleLbl="alignNode1" presStyleIdx="2" presStyleCnt="5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1B2265E0-9FAB-4E57-9E3F-9D2E7CC7F8D8}" type="pres">
      <dgm:prSet presAssocID="{EEC21880-A018-4FC2-9C18-08E76F817920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D521E1-3C3F-4301-A3F2-52E32954131B}" type="pres">
      <dgm:prSet presAssocID="{EEC21880-A018-4FC2-9C18-08E76F817920}" presName="Triangle" presStyleLbl="alignNode1" presStyleIdx="3" presStyleCnt="5"/>
      <dgm:spPr/>
    </dgm:pt>
    <dgm:pt modelId="{9FC16C9A-1619-467D-9763-D07DB53AC966}" type="pres">
      <dgm:prSet presAssocID="{B8A4CC74-79E9-4C11-8EDC-921CD6A89816}" presName="sibTrans" presStyleCnt="0"/>
      <dgm:spPr/>
    </dgm:pt>
    <dgm:pt modelId="{2D98AAF0-FE0A-4216-914B-3C9818646BDA}" type="pres">
      <dgm:prSet presAssocID="{B8A4CC74-79E9-4C11-8EDC-921CD6A89816}" presName="space" presStyleCnt="0"/>
      <dgm:spPr/>
    </dgm:pt>
    <dgm:pt modelId="{2569D183-EA69-4918-A487-FB9777D1CD4E}" type="pres">
      <dgm:prSet presAssocID="{42389F8B-3DB8-49F1-B750-EA9269011F64}" presName="composite" presStyleCnt="0"/>
      <dgm:spPr/>
    </dgm:pt>
    <dgm:pt modelId="{945FF168-26BF-4A02-BAC8-6E86C33522AF}" type="pres">
      <dgm:prSet presAssocID="{42389F8B-3DB8-49F1-B750-EA9269011F64}" presName="LShape" presStyleLbl="alignNode1" presStyleIdx="4" presStyleCnt="5"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49624F8E-A0F2-44B7-B3DB-37169A7AA196}" type="pres">
      <dgm:prSet presAssocID="{42389F8B-3DB8-49F1-B750-EA9269011F64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4FA5BD-8FD7-40D1-A07D-245FA4E87713}" srcId="{AABBC60E-9D57-4FE0-9671-4146E1AF9C11}" destId="{EEC21880-A018-4FC2-9C18-08E76F817920}" srcOrd="1" destOrd="0" parTransId="{50DF4710-63AB-464D-BF86-90B615A0345E}" sibTransId="{B8A4CC74-79E9-4C11-8EDC-921CD6A89816}"/>
    <dgm:cxn modelId="{90943A98-74AA-49FB-A398-6F2239E27D09}" type="presOf" srcId="{EEC21880-A018-4FC2-9C18-08E76F817920}" destId="{1B2265E0-9FAB-4E57-9E3F-9D2E7CC7F8D8}" srcOrd="0" destOrd="0" presId="urn:microsoft.com/office/officeart/2009/3/layout/StepUpProcess"/>
    <dgm:cxn modelId="{5FCE6151-170D-4BD1-A036-2F5530712BA7}" srcId="{AABBC60E-9D57-4FE0-9671-4146E1AF9C11}" destId="{B1126296-58FF-4970-B2A1-7CC7A8732422}" srcOrd="0" destOrd="0" parTransId="{74DE1269-72B2-4F9F-B24F-D1848A654397}" sibTransId="{AA94BA9A-4365-46BF-AE60-288A5E66789F}"/>
    <dgm:cxn modelId="{E031773C-939C-4370-92C3-11292BFA2905}" type="presOf" srcId="{B1126296-58FF-4970-B2A1-7CC7A8732422}" destId="{4827D5FD-0ED6-431E-8CF0-ECAA315F8970}" srcOrd="0" destOrd="0" presId="urn:microsoft.com/office/officeart/2009/3/layout/StepUpProcess"/>
    <dgm:cxn modelId="{91664BA2-020A-4EDA-A1A7-13328B4104A1}" type="presOf" srcId="{AABBC60E-9D57-4FE0-9671-4146E1AF9C11}" destId="{FC2AD76F-8592-42EB-BA5A-8AD9F66F3EF1}" srcOrd="0" destOrd="0" presId="urn:microsoft.com/office/officeart/2009/3/layout/StepUpProcess"/>
    <dgm:cxn modelId="{34022D76-4158-4ADC-A442-87448C15C07B}" type="presOf" srcId="{42389F8B-3DB8-49F1-B750-EA9269011F64}" destId="{49624F8E-A0F2-44B7-B3DB-37169A7AA196}" srcOrd="0" destOrd="0" presId="urn:microsoft.com/office/officeart/2009/3/layout/StepUpProcess"/>
    <dgm:cxn modelId="{E58B48DB-68EC-42AC-92D6-BE52FF729E26}" srcId="{AABBC60E-9D57-4FE0-9671-4146E1AF9C11}" destId="{42389F8B-3DB8-49F1-B750-EA9269011F64}" srcOrd="2" destOrd="0" parTransId="{98EF4B29-75AC-4470-ADF6-47002BB8BB0D}" sibTransId="{47BD75B1-0EFD-4A06-A157-6E5D5F4DBC46}"/>
    <dgm:cxn modelId="{F354B009-15E9-48FB-986E-A43111DEAB64}" type="presParOf" srcId="{FC2AD76F-8592-42EB-BA5A-8AD9F66F3EF1}" destId="{57F3CBCD-1A56-4091-875C-399794A4CE3B}" srcOrd="0" destOrd="0" presId="urn:microsoft.com/office/officeart/2009/3/layout/StepUpProcess"/>
    <dgm:cxn modelId="{095D2FCC-490A-476D-A010-358F8B774392}" type="presParOf" srcId="{57F3CBCD-1A56-4091-875C-399794A4CE3B}" destId="{392899C8-2804-4A22-AACE-9204A3327F67}" srcOrd="0" destOrd="0" presId="urn:microsoft.com/office/officeart/2009/3/layout/StepUpProcess"/>
    <dgm:cxn modelId="{CF62AAC1-4035-40B3-8471-828973E828F4}" type="presParOf" srcId="{57F3CBCD-1A56-4091-875C-399794A4CE3B}" destId="{4827D5FD-0ED6-431E-8CF0-ECAA315F8970}" srcOrd="1" destOrd="0" presId="urn:microsoft.com/office/officeart/2009/3/layout/StepUpProcess"/>
    <dgm:cxn modelId="{8852C0A4-05A8-4DF1-8DC5-894448F6016D}" type="presParOf" srcId="{57F3CBCD-1A56-4091-875C-399794A4CE3B}" destId="{57863FBE-3562-499B-87F8-6D08DA62F875}" srcOrd="2" destOrd="0" presId="urn:microsoft.com/office/officeart/2009/3/layout/StepUpProcess"/>
    <dgm:cxn modelId="{02CF1C0B-079A-4270-9A06-B990A8289033}" type="presParOf" srcId="{FC2AD76F-8592-42EB-BA5A-8AD9F66F3EF1}" destId="{EE53CC46-02EA-4F03-B624-9366CD48C559}" srcOrd="1" destOrd="0" presId="urn:microsoft.com/office/officeart/2009/3/layout/StepUpProcess"/>
    <dgm:cxn modelId="{5EBC56CF-5FD7-4A45-924C-559E60706262}" type="presParOf" srcId="{EE53CC46-02EA-4F03-B624-9366CD48C559}" destId="{15E1CDC8-60EB-4AA0-B424-DAA0F99E3C00}" srcOrd="0" destOrd="0" presId="urn:microsoft.com/office/officeart/2009/3/layout/StepUpProcess"/>
    <dgm:cxn modelId="{2E0A66BC-F0A8-4942-AE2C-37C8F2DD4F41}" type="presParOf" srcId="{FC2AD76F-8592-42EB-BA5A-8AD9F66F3EF1}" destId="{2362EAA3-A4F1-4995-ADA7-BF0C7A3905ED}" srcOrd="2" destOrd="0" presId="urn:microsoft.com/office/officeart/2009/3/layout/StepUpProcess"/>
    <dgm:cxn modelId="{CF0C7CA1-090D-428F-87A6-8BC9415255B2}" type="presParOf" srcId="{2362EAA3-A4F1-4995-ADA7-BF0C7A3905ED}" destId="{2079F51C-34E4-4AF6-8846-6317DE82BBC9}" srcOrd="0" destOrd="0" presId="urn:microsoft.com/office/officeart/2009/3/layout/StepUpProcess"/>
    <dgm:cxn modelId="{18BBCEF3-1741-455F-BC61-A3B70EEB3ACA}" type="presParOf" srcId="{2362EAA3-A4F1-4995-ADA7-BF0C7A3905ED}" destId="{1B2265E0-9FAB-4E57-9E3F-9D2E7CC7F8D8}" srcOrd="1" destOrd="0" presId="urn:microsoft.com/office/officeart/2009/3/layout/StepUpProcess"/>
    <dgm:cxn modelId="{5E96EAF7-8007-43DD-A2E9-FDDD8117EB42}" type="presParOf" srcId="{2362EAA3-A4F1-4995-ADA7-BF0C7A3905ED}" destId="{46D521E1-3C3F-4301-A3F2-52E32954131B}" srcOrd="2" destOrd="0" presId="urn:microsoft.com/office/officeart/2009/3/layout/StepUpProcess"/>
    <dgm:cxn modelId="{373C7C65-7C74-44F9-BBC4-CEFE447DC7B9}" type="presParOf" srcId="{FC2AD76F-8592-42EB-BA5A-8AD9F66F3EF1}" destId="{9FC16C9A-1619-467D-9763-D07DB53AC966}" srcOrd="3" destOrd="0" presId="urn:microsoft.com/office/officeart/2009/3/layout/StepUpProcess"/>
    <dgm:cxn modelId="{095468CD-0D9B-4A41-B6E4-B33175767782}" type="presParOf" srcId="{9FC16C9A-1619-467D-9763-D07DB53AC966}" destId="{2D98AAF0-FE0A-4216-914B-3C9818646BDA}" srcOrd="0" destOrd="0" presId="urn:microsoft.com/office/officeart/2009/3/layout/StepUpProcess"/>
    <dgm:cxn modelId="{5B7D6270-543B-4473-A53B-AABED1B0FAF2}" type="presParOf" srcId="{FC2AD76F-8592-42EB-BA5A-8AD9F66F3EF1}" destId="{2569D183-EA69-4918-A487-FB9777D1CD4E}" srcOrd="4" destOrd="0" presId="urn:microsoft.com/office/officeart/2009/3/layout/StepUpProcess"/>
    <dgm:cxn modelId="{FCB82C53-BEE6-4A3F-B531-7101622C9995}" type="presParOf" srcId="{2569D183-EA69-4918-A487-FB9777D1CD4E}" destId="{945FF168-26BF-4A02-BAC8-6E86C33522AF}" srcOrd="0" destOrd="0" presId="urn:microsoft.com/office/officeart/2009/3/layout/StepUpProcess"/>
    <dgm:cxn modelId="{BC05DB8D-3003-49AB-B12A-2822DFBD7E3B}" type="presParOf" srcId="{2569D183-EA69-4918-A487-FB9777D1CD4E}" destId="{49624F8E-A0F2-44B7-B3DB-37169A7AA196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227810-A145-4034-93A2-5E0F76F87083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92C1D5-6F79-44AC-8D8D-D719B0B90582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000" dirty="0" smtClean="0"/>
            <a:t>Зрительный анализатор</a:t>
          </a:r>
          <a:endParaRPr lang="ru-RU" sz="1000" dirty="0"/>
        </a:p>
      </dgm:t>
    </dgm:pt>
    <dgm:pt modelId="{133B2498-5D42-4835-8706-D72B7C45C0C5}" type="parTrans" cxnId="{62C708F4-D9EC-467D-99C5-5D621477CF8C}">
      <dgm:prSet/>
      <dgm:spPr/>
      <dgm:t>
        <a:bodyPr/>
        <a:lstStyle/>
        <a:p>
          <a:endParaRPr lang="ru-RU" sz="1000"/>
        </a:p>
      </dgm:t>
    </dgm:pt>
    <dgm:pt modelId="{E5E57C30-ABBF-42DF-AE48-D679F9F3516F}" type="sibTrans" cxnId="{62C708F4-D9EC-467D-99C5-5D621477CF8C}">
      <dgm:prSet/>
      <dgm:spPr/>
      <dgm:t>
        <a:bodyPr/>
        <a:lstStyle/>
        <a:p>
          <a:endParaRPr lang="ru-RU" sz="1000"/>
        </a:p>
      </dgm:t>
    </dgm:pt>
    <dgm:pt modelId="{C7038AA9-48A1-4DC7-9301-718D13D544F5}">
      <dgm:prSet phldrT="[Текст]" custT="1"/>
      <dgm:spPr/>
      <dgm:t>
        <a:bodyPr/>
        <a:lstStyle/>
        <a:p>
          <a:r>
            <a:rPr lang="ru-RU" sz="1000" dirty="0" smtClean="0"/>
            <a:t>Осмотр объекта: форма, вид</a:t>
          </a:r>
          <a:endParaRPr lang="ru-RU" sz="1000" dirty="0"/>
        </a:p>
      </dgm:t>
    </dgm:pt>
    <dgm:pt modelId="{5FDBD39B-70EC-4157-9671-4604D5EFA934}" type="parTrans" cxnId="{1D50FA3A-75B4-48B2-8B5A-E8506CF20A4C}">
      <dgm:prSet/>
      <dgm:spPr/>
      <dgm:t>
        <a:bodyPr/>
        <a:lstStyle/>
        <a:p>
          <a:endParaRPr lang="ru-RU" sz="1000"/>
        </a:p>
      </dgm:t>
    </dgm:pt>
    <dgm:pt modelId="{4AC39A55-8C7C-4F34-8523-78F4D0AEDBC1}" type="sibTrans" cxnId="{1D50FA3A-75B4-48B2-8B5A-E8506CF20A4C}">
      <dgm:prSet/>
      <dgm:spPr/>
      <dgm:t>
        <a:bodyPr/>
        <a:lstStyle/>
        <a:p>
          <a:endParaRPr lang="ru-RU" sz="1000"/>
        </a:p>
      </dgm:t>
    </dgm:pt>
    <dgm:pt modelId="{5261A1B8-797C-406C-ABDC-B86081D28D8E}">
      <dgm:prSet phldrT="[Текст]" custT="1"/>
      <dgm:spPr/>
      <dgm:t>
        <a:bodyPr/>
        <a:lstStyle/>
        <a:p>
          <a:r>
            <a:rPr lang="ru-RU" sz="1000" dirty="0" smtClean="0"/>
            <a:t>Цветовое восприятие</a:t>
          </a:r>
          <a:endParaRPr lang="ru-RU" sz="1000" dirty="0"/>
        </a:p>
      </dgm:t>
    </dgm:pt>
    <dgm:pt modelId="{82DD64C4-F99A-4D1D-B634-B8D68181940C}" type="parTrans" cxnId="{6F071D5B-7CC1-480A-9EFF-E490B8D476DD}">
      <dgm:prSet/>
      <dgm:spPr/>
      <dgm:t>
        <a:bodyPr/>
        <a:lstStyle/>
        <a:p>
          <a:endParaRPr lang="ru-RU" sz="1000"/>
        </a:p>
      </dgm:t>
    </dgm:pt>
    <dgm:pt modelId="{6437A3B2-B343-44B5-B31D-AD710D94DCB9}" type="sibTrans" cxnId="{6F071D5B-7CC1-480A-9EFF-E490B8D476DD}">
      <dgm:prSet/>
      <dgm:spPr/>
      <dgm:t>
        <a:bodyPr/>
        <a:lstStyle/>
        <a:p>
          <a:endParaRPr lang="ru-RU" sz="1000"/>
        </a:p>
      </dgm:t>
    </dgm:pt>
    <dgm:pt modelId="{714BE0F1-100C-4EF5-9665-325DCD17B412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000" dirty="0" smtClean="0">
              <a:solidFill>
                <a:schemeClr val="tx1"/>
              </a:solidFill>
            </a:rPr>
            <a:t>Кинестетический  (двигательный) , осязательный анализатор</a:t>
          </a:r>
          <a:endParaRPr lang="ru-RU" sz="1000" dirty="0">
            <a:solidFill>
              <a:schemeClr val="tx1"/>
            </a:solidFill>
          </a:endParaRPr>
        </a:p>
      </dgm:t>
    </dgm:pt>
    <dgm:pt modelId="{FCD9110A-9D83-4318-8980-417E6C539D76}" type="parTrans" cxnId="{9A6D09E5-5FEA-4932-BF14-BC717C30F6B6}">
      <dgm:prSet/>
      <dgm:spPr/>
      <dgm:t>
        <a:bodyPr/>
        <a:lstStyle/>
        <a:p>
          <a:endParaRPr lang="ru-RU" sz="1000"/>
        </a:p>
      </dgm:t>
    </dgm:pt>
    <dgm:pt modelId="{E703F2EB-F6D6-48A1-8A07-BF3F54EE5827}" type="sibTrans" cxnId="{9A6D09E5-5FEA-4932-BF14-BC717C30F6B6}">
      <dgm:prSet/>
      <dgm:spPr/>
      <dgm:t>
        <a:bodyPr/>
        <a:lstStyle/>
        <a:p>
          <a:endParaRPr lang="ru-RU" sz="1000"/>
        </a:p>
      </dgm:t>
    </dgm:pt>
    <dgm:pt modelId="{A66B2053-EFC1-4534-9D8A-8E8C9B927901}">
      <dgm:prSet phldrT="[Текст]" custT="1"/>
      <dgm:spPr/>
      <dgm:t>
        <a:bodyPr/>
        <a:lstStyle/>
        <a:p>
          <a:r>
            <a:rPr lang="ru-RU" sz="1000" dirty="0" smtClean="0"/>
            <a:t>Исследование формы </a:t>
          </a:r>
          <a:endParaRPr lang="ru-RU" sz="1000" dirty="0"/>
        </a:p>
      </dgm:t>
    </dgm:pt>
    <dgm:pt modelId="{50BD584F-9AD4-47EE-B667-38539F57779C}" type="parTrans" cxnId="{B0D00A09-C0A9-44DD-916E-C98A8AF683EA}">
      <dgm:prSet/>
      <dgm:spPr/>
      <dgm:t>
        <a:bodyPr/>
        <a:lstStyle/>
        <a:p>
          <a:endParaRPr lang="ru-RU" sz="1000"/>
        </a:p>
      </dgm:t>
    </dgm:pt>
    <dgm:pt modelId="{97BA14D9-4093-42D3-9C2E-0F4F3E7B1091}" type="sibTrans" cxnId="{B0D00A09-C0A9-44DD-916E-C98A8AF683EA}">
      <dgm:prSet/>
      <dgm:spPr/>
      <dgm:t>
        <a:bodyPr/>
        <a:lstStyle/>
        <a:p>
          <a:endParaRPr lang="ru-RU" sz="1000"/>
        </a:p>
      </dgm:t>
    </dgm:pt>
    <dgm:pt modelId="{A8229662-899A-4603-A16F-928BEB63B951}">
      <dgm:prSet phldrT="[Текст]" custT="1"/>
      <dgm:spPr/>
      <dgm:t>
        <a:bodyPr/>
        <a:lstStyle/>
        <a:p>
          <a:r>
            <a:rPr lang="ru-RU" sz="1000" dirty="0" smtClean="0"/>
            <a:t>Восприятие  материала</a:t>
          </a:r>
          <a:endParaRPr lang="ru-RU" sz="1000" dirty="0"/>
        </a:p>
      </dgm:t>
    </dgm:pt>
    <dgm:pt modelId="{2964C6A2-F934-4201-A07D-32B1CA30405F}" type="parTrans" cxnId="{3ADC523C-9887-468B-9654-A645C84588FC}">
      <dgm:prSet/>
      <dgm:spPr/>
      <dgm:t>
        <a:bodyPr/>
        <a:lstStyle/>
        <a:p>
          <a:endParaRPr lang="ru-RU" sz="1000"/>
        </a:p>
      </dgm:t>
    </dgm:pt>
    <dgm:pt modelId="{E96567D1-BA5E-435A-A97C-8DF7B9D1DDFB}" type="sibTrans" cxnId="{3ADC523C-9887-468B-9654-A645C84588FC}">
      <dgm:prSet/>
      <dgm:spPr/>
      <dgm:t>
        <a:bodyPr/>
        <a:lstStyle/>
        <a:p>
          <a:endParaRPr lang="ru-RU" sz="1000"/>
        </a:p>
      </dgm:t>
    </dgm:pt>
    <dgm:pt modelId="{F9C7910C-432F-462D-9957-3A99ACB877F6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1000" dirty="0" smtClean="0"/>
            <a:t>Слуховой, обонятельный анализатор</a:t>
          </a:r>
          <a:endParaRPr lang="ru-RU" sz="1000" dirty="0"/>
        </a:p>
      </dgm:t>
    </dgm:pt>
    <dgm:pt modelId="{4C44B9AA-9ED5-4EFD-B740-3AA4DA91BB0F}" type="parTrans" cxnId="{480FE917-C2B9-4B22-8E16-F47BC7FBCF81}">
      <dgm:prSet/>
      <dgm:spPr/>
      <dgm:t>
        <a:bodyPr/>
        <a:lstStyle/>
        <a:p>
          <a:endParaRPr lang="ru-RU" sz="1000"/>
        </a:p>
      </dgm:t>
    </dgm:pt>
    <dgm:pt modelId="{ADD97478-A65C-4A90-997E-4935BD9C4571}" type="sibTrans" cxnId="{480FE917-C2B9-4B22-8E16-F47BC7FBCF81}">
      <dgm:prSet/>
      <dgm:spPr/>
      <dgm:t>
        <a:bodyPr/>
        <a:lstStyle/>
        <a:p>
          <a:endParaRPr lang="ru-RU" sz="1000"/>
        </a:p>
      </dgm:t>
    </dgm:pt>
    <dgm:pt modelId="{5549EE88-397A-4CD8-B075-536B7F6F9A20}">
      <dgm:prSet phldrT="[Текст]" custT="1"/>
      <dgm:spPr/>
      <dgm:t>
        <a:bodyPr/>
        <a:lstStyle/>
        <a:p>
          <a:r>
            <a:rPr lang="ru-RU" sz="1000" dirty="0" smtClean="0"/>
            <a:t>Восприятие звука, шума</a:t>
          </a:r>
          <a:endParaRPr lang="ru-RU" sz="1000" dirty="0"/>
        </a:p>
      </dgm:t>
    </dgm:pt>
    <dgm:pt modelId="{B9C3EAC1-6EF6-4556-8DA4-A03D6684E02F}" type="parTrans" cxnId="{6E6C5C19-AD1A-497B-BAB7-B0BA15F566C7}">
      <dgm:prSet/>
      <dgm:spPr/>
      <dgm:t>
        <a:bodyPr/>
        <a:lstStyle/>
        <a:p>
          <a:endParaRPr lang="ru-RU" sz="1000"/>
        </a:p>
      </dgm:t>
    </dgm:pt>
    <dgm:pt modelId="{610E779B-C9C4-41DC-A9A5-FF294C9F25D9}" type="sibTrans" cxnId="{6E6C5C19-AD1A-497B-BAB7-B0BA15F566C7}">
      <dgm:prSet/>
      <dgm:spPr/>
      <dgm:t>
        <a:bodyPr/>
        <a:lstStyle/>
        <a:p>
          <a:endParaRPr lang="ru-RU" sz="1000"/>
        </a:p>
      </dgm:t>
    </dgm:pt>
    <dgm:pt modelId="{EDE539DE-E637-42E5-987C-14B6E85F8E14}">
      <dgm:prSet phldrT="[Текст]" custT="1"/>
      <dgm:spPr/>
      <dgm:t>
        <a:bodyPr/>
        <a:lstStyle/>
        <a:p>
          <a:r>
            <a:rPr lang="ru-RU" sz="1000" dirty="0" smtClean="0"/>
            <a:t>Восприятие запаха</a:t>
          </a:r>
          <a:endParaRPr lang="ru-RU" sz="1000" dirty="0"/>
        </a:p>
      </dgm:t>
    </dgm:pt>
    <dgm:pt modelId="{12B471D3-EF05-448A-AB46-52C0C4E35C88}" type="parTrans" cxnId="{3194831E-13A1-4AE8-8FF9-4037E68840D8}">
      <dgm:prSet/>
      <dgm:spPr/>
      <dgm:t>
        <a:bodyPr/>
        <a:lstStyle/>
        <a:p>
          <a:endParaRPr lang="ru-RU" sz="1000"/>
        </a:p>
      </dgm:t>
    </dgm:pt>
    <dgm:pt modelId="{BC6B0633-F293-4083-9E1F-67F79D86DCA4}" type="sibTrans" cxnId="{3194831E-13A1-4AE8-8FF9-4037E68840D8}">
      <dgm:prSet/>
      <dgm:spPr/>
      <dgm:t>
        <a:bodyPr/>
        <a:lstStyle/>
        <a:p>
          <a:endParaRPr lang="ru-RU" sz="1000"/>
        </a:p>
      </dgm:t>
    </dgm:pt>
    <dgm:pt modelId="{33D40E2B-0EF8-4943-AF63-59DC9A95862E}">
      <dgm:prSet phldrT="[Текст]" custT="1"/>
      <dgm:spPr/>
      <dgm:t>
        <a:bodyPr/>
        <a:lstStyle/>
        <a:p>
          <a:r>
            <a:rPr lang="ru-RU" sz="1000" dirty="0" smtClean="0"/>
            <a:t>Восприятие веса</a:t>
          </a:r>
          <a:endParaRPr lang="ru-RU" sz="1000" dirty="0"/>
        </a:p>
      </dgm:t>
    </dgm:pt>
    <dgm:pt modelId="{88781E64-E2C6-4CB0-BFD6-9C957338AFE0}" type="parTrans" cxnId="{7338BD22-C78B-4153-B40F-2062680FCC4E}">
      <dgm:prSet/>
      <dgm:spPr/>
      <dgm:t>
        <a:bodyPr/>
        <a:lstStyle/>
        <a:p>
          <a:endParaRPr lang="ru-RU" sz="1000"/>
        </a:p>
      </dgm:t>
    </dgm:pt>
    <dgm:pt modelId="{989794DD-D89D-40FE-8C82-07C9A6763B83}" type="sibTrans" cxnId="{7338BD22-C78B-4153-B40F-2062680FCC4E}">
      <dgm:prSet/>
      <dgm:spPr/>
      <dgm:t>
        <a:bodyPr/>
        <a:lstStyle/>
        <a:p>
          <a:endParaRPr lang="ru-RU" sz="1000"/>
        </a:p>
      </dgm:t>
    </dgm:pt>
    <dgm:pt modelId="{3FD52610-CB96-453E-A480-50463CABD11D}" type="pres">
      <dgm:prSet presAssocID="{08227810-A145-4034-93A2-5E0F76F87083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7277F1BF-8412-4668-AD1F-2C865BFB7D6F}" type="pres">
      <dgm:prSet presAssocID="{3A92C1D5-6F79-44AC-8D8D-D719B0B90582}" presName="parComposite" presStyleCnt="0"/>
      <dgm:spPr/>
    </dgm:pt>
    <dgm:pt modelId="{716D7057-2C4C-4E89-AC33-D6E497ACCBAE}" type="pres">
      <dgm:prSet presAssocID="{3A92C1D5-6F79-44AC-8D8D-D719B0B90582}" presName="parBigCircle" presStyleLbl="node0" presStyleIdx="0" presStyleCnt="3"/>
      <dgm:spPr/>
    </dgm:pt>
    <dgm:pt modelId="{9F192D5A-9DC5-4E1B-9BE1-8A1209066CE2}" type="pres">
      <dgm:prSet presAssocID="{3A92C1D5-6F79-44AC-8D8D-D719B0B90582}" presName="parTx" presStyleLbl="revTx" presStyleIdx="0" presStyleCnt="17" custScaleX="125552" custScaleY="125657" custLinFactNeighborX="4971" custLinFactNeighborY="-33611"/>
      <dgm:spPr/>
      <dgm:t>
        <a:bodyPr/>
        <a:lstStyle/>
        <a:p>
          <a:endParaRPr lang="ru-RU"/>
        </a:p>
      </dgm:t>
    </dgm:pt>
    <dgm:pt modelId="{5CE5872D-6789-4F62-B422-47836ECFFB91}" type="pres">
      <dgm:prSet presAssocID="{3A92C1D5-6F79-44AC-8D8D-D719B0B90582}" presName="bSpace" presStyleCnt="0"/>
      <dgm:spPr/>
    </dgm:pt>
    <dgm:pt modelId="{2B743829-2C67-4AA8-B574-2D080D6CF833}" type="pres">
      <dgm:prSet presAssocID="{3A92C1D5-6F79-44AC-8D8D-D719B0B90582}" presName="parBackupNorm" presStyleCnt="0"/>
      <dgm:spPr/>
    </dgm:pt>
    <dgm:pt modelId="{9311EBE4-AFC2-4E8B-9689-1750E52AAEF5}" type="pres">
      <dgm:prSet presAssocID="{E5E57C30-ABBF-42DF-AE48-D679F9F3516F}" presName="parSpace" presStyleCnt="0"/>
      <dgm:spPr/>
    </dgm:pt>
    <dgm:pt modelId="{35D05EEF-374B-4775-9FCB-380F519EAD5D}" type="pres">
      <dgm:prSet presAssocID="{C7038AA9-48A1-4DC7-9301-718D13D544F5}" presName="desBackupLeftNorm" presStyleCnt="0"/>
      <dgm:spPr/>
    </dgm:pt>
    <dgm:pt modelId="{5F7F173D-4B47-4CE7-A6F8-2C707D634C68}" type="pres">
      <dgm:prSet presAssocID="{C7038AA9-48A1-4DC7-9301-718D13D544F5}" presName="desComposite" presStyleCnt="0"/>
      <dgm:spPr/>
    </dgm:pt>
    <dgm:pt modelId="{02259F4A-EE94-4904-A7F6-9F5EBB21ECBF}" type="pres">
      <dgm:prSet presAssocID="{C7038AA9-48A1-4DC7-9301-718D13D544F5}" presName="desCircle" presStyleLbl="node1" presStyleIdx="0" presStyleCnt="7"/>
      <dgm:spPr/>
    </dgm:pt>
    <dgm:pt modelId="{586DA1B8-27E2-4C89-835C-DDDC8450D53C}" type="pres">
      <dgm:prSet presAssocID="{C7038AA9-48A1-4DC7-9301-718D13D544F5}" presName="chTx" presStyleLbl="revTx" presStyleIdx="1" presStyleCnt="17"/>
      <dgm:spPr/>
      <dgm:t>
        <a:bodyPr/>
        <a:lstStyle/>
        <a:p>
          <a:endParaRPr lang="ru-RU"/>
        </a:p>
      </dgm:t>
    </dgm:pt>
    <dgm:pt modelId="{70CA30BF-E395-43B2-9D69-CDB5464F64F7}" type="pres">
      <dgm:prSet presAssocID="{C7038AA9-48A1-4DC7-9301-718D13D544F5}" presName="desTx" presStyleLbl="revTx" presStyleIdx="2" presStyleCnt="17">
        <dgm:presLayoutVars>
          <dgm:bulletEnabled val="1"/>
        </dgm:presLayoutVars>
      </dgm:prSet>
      <dgm:spPr/>
    </dgm:pt>
    <dgm:pt modelId="{22203D15-E4E6-4181-8A93-0AA386894AFC}" type="pres">
      <dgm:prSet presAssocID="{C7038AA9-48A1-4DC7-9301-718D13D544F5}" presName="desBackupRightNorm" presStyleCnt="0"/>
      <dgm:spPr/>
    </dgm:pt>
    <dgm:pt modelId="{B587362F-5F99-467A-BD94-B206BB188748}" type="pres">
      <dgm:prSet presAssocID="{4AC39A55-8C7C-4F34-8523-78F4D0AEDBC1}" presName="desSpace" presStyleCnt="0"/>
      <dgm:spPr/>
    </dgm:pt>
    <dgm:pt modelId="{5E519F0C-B831-448C-A8BB-12498A50B634}" type="pres">
      <dgm:prSet presAssocID="{5261A1B8-797C-406C-ABDC-B86081D28D8E}" presName="desBackupLeftNorm" presStyleCnt="0"/>
      <dgm:spPr/>
    </dgm:pt>
    <dgm:pt modelId="{2CDB2DA8-E7F1-4B65-A592-EAA4791FDC2E}" type="pres">
      <dgm:prSet presAssocID="{5261A1B8-797C-406C-ABDC-B86081D28D8E}" presName="desComposite" presStyleCnt="0"/>
      <dgm:spPr/>
    </dgm:pt>
    <dgm:pt modelId="{31CEC046-6B8A-41FA-9025-0590F781A6D5}" type="pres">
      <dgm:prSet presAssocID="{5261A1B8-797C-406C-ABDC-B86081D28D8E}" presName="desCircle" presStyleLbl="node1" presStyleIdx="1" presStyleCnt="7"/>
      <dgm:spPr/>
    </dgm:pt>
    <dgm:pt modelId="{D6FC9A57-9ED8-4F0D-B5A0-10E0E02369C0}" type="pres">
      <dgm:prSet presAssocID="{5261A1B8-797C-406C-ABDC-B86081D28D8E}" presName="chTx" presStyleLbl="revTx" presStyleIdx="3" presStyleCnt="17"/>
      <dgm:spPr/>
      <dgm:t>
        <a:bodyPr/>
        <a:lstStyle/>
        <a:p>
          <a:endParaRPr lang="ru-RU"/>
        </a:p>
      </dgm:t>
    </dgm:pt>
    <dgm:pt modelId="{261F9876-B72B-4364-9D58-0B7DBC26E9A0}" type="pres">
      <dgm:prSet presAssocID="{5261A1B8-797C-406C-ABDC-B86081D28D8E}" presName="desTx" presStyleLbl="revTx" presStyleIdx="4" presStyleCnt="17">
        <dgm:presLayoutVars>
          <dgm:bulletEnabled val="1"/>
        </dgm:presLayoutVars>
      </dgm:prSet>
      <dgm:spPr/>
    </dgm:pt>
    <dgm:pt modelId="{DC4E3C7F-3DEB-4E83-9C88-E6470350E029}" type="pres">
      <dgm:prSet presAssocID="{5261A1B8-797C-406C-ABDC-B86081D28D8E}" presName="desBackupRightNorm" presStyleCnt="0"/>
      <dgm:spPr/>
    </dgm:pt>
    <dgm:pt modelId="{4A2D4607-6F4F-49EC-BF4B-08CB90C2997A}" type="pres">
      <dgm:prSet presAssocID="{6437A3B2-B343-44B5-B31D-AD710D94DCB9}" presName="desSpace" presStyleCnt="0"/>
      <dgm:spPr/>
    </dgm:pt>
    <dgm:pt modelId="{54398318-1EBA-478C-A00F-E0D2E9574190}" type="pres">
      <dgm:prSet presAssocID="{714BE0F1-100C-4EF5-9665-325DCD17B412}" presName="parComposite" presStyleCnt="0"/>
      <dgm:spPr/>
    </dgm:pt>
    <dgm:pt modelId="{570E402A-3D59-4295-AF5E-4E90FCB515AB}" type="pres">
      <dgm:prSet presAssocID="{714BE0F1-100C-4EF5-9665-325DCD17B412}" presName="parBigCircle" presStyleLbl="node0" presStyleIdx="1" presStyleCnt="3" custLinFactNeighborX="17906" custLinFactNeighborY="-6781"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D104CC6D-2380-43A2-BFB2-770B42A3250B}" type="pres">
      <dgm:prSet presAssocID="{714BE0F1-100C-4EF5-9665-325DCD17B412}" presName="parTx" presStyleLbl="revTx" presStyleIdx="5" presStyleCnt="17" custScaleX="146326" custScaleY="242375" custLinFactNeighborX="11683" custLinFactNeighborY="-31131"/>
      <dgm:spPr/>
      <dgm:t>
        <a:bodyPr/>
        <a:lstStyle/>
        <a:p>
          <a:endParaRPr lang="ru-RU"/>
        </a:p>
      </dgm:t>
    </dgm:pt>
    <dgm:pt modelId="{ECB1EB2B-C368-4AD2-8D75-714C2C9B3BFE}" type="pres">
      <dgm:prSet presAssocID="{714BE0F1-100C-4EF5-9665-325DCD17B412}" presName="bSpace" presStyleCnt="0"/>
      <dgm:spPr/>
    </dgm:pt>
    <dgm:pt modelId="{5681F5D6-D3F2-42CE-8A70-8F0852E516DC}" type="pres">
      <dgm:prSet presAssocID="{714BE0F1-100C-4EF5-9665-325DCD17B412}" presName="parBackupNorm" presStyleCnt="0"/>
      <dgm:spPr/>
    </dgm:pt>
    <dgm:pt modelId="{965749B0-137D-4635-A7B4-49BA8EE877F5}" type="pres">
      <dgm:prSet presAssocID="{E703F2EB-F6D6-48A1-8A07-BF3F54EE5827}" presName="parSpace" presStyleCnt="0"/>
      <dgm:spPr/>
    </dgm:pt>
    <dgm:pt modelId="{E89F4271-5E1B-4297-B8D2-19673F4613D7}" type="pres">
      <dgm:prSet presAssocID="{A66B2053-EFC1-4534-9D8A-8E8C9B927901}" presName="desBackupLeftNorm" presStyleCnt="0"/>
      <dgm:spPr/>
    </dgm:pt>
    <dgm:pt modelId="{4A16F477-9272-4D98-A188-85CE8C3D3C7B}" type="pres">
      <dgm:prSet presAssocID="{A66B2053-EFC1-4534-9D8A-8E8C9B927901}" presName="desComposite" presStyleCnt="0"/>
      <dgm:spPr/>
    </dgm:pt>
    <dgm:pt modelId="{8F098EAE-A062-4874-8996-E45C29780D5F}" type="pres">
      <dgm:prSet presAssocID="{A66B2053-EFC1-4534-9D8A-8E8C9B927901}" presName="desCircle" presStyleLbl="node1" presStyleIdx="2" presStyleCnt="7"/>
      <dgm:spPr/>
    </dgm:pt>
    <dgm:pt modelId="{83F563AE-8571-4A59-8DBF-AF99B9166856}" type="pres">
      <dgm:prSet presAssocID="{A66B2053-EFC1-4534-9D8A-8E8C9B927901}" presName="chTx" presStyleLbl="revTx" presStyleIdx="6" presStyleCnt="17"/>
      <dgm:spPr/>
      <dgm:t>
        <a:bodyPr/>
        <a:lstStyle/>
        <a:p>
          <a:endParaRPr lang="ru-RU"/>
        </a:p>
      </dgm:t>
    </dgm:pt>
    <dgm:pt modelId="{CBEC2557-9FBF-4A01-B6F6-1545AA28BE60}" type="pres">
      <dgm:prSet presAssocID="{A66B2053-EFC1-4534-9D8A-8E8C9B927901}" presName="desTx" presStyleLbl="revTx" presStyleIdx="7" presStyleCnt="17">
        <dgm:presLayoutVars>
          <dgm:bulletEnabled val="1"/>
        </dgm:presLayoutVars>
      </dgm:prSet>
      <dgm:spPr/>
    </dgm:pt>
    <dgm:pt modelId="{97B55B13-2BA6-4EF6-A306-9A97DD7A0487}" type="pres">
      <dgm:prSet presAssocID="{A66B2053-EFC1-4534-9D8A-8E8C9B927901}" presName="desBackupRightNorm" presStyleCnt="0"/>
      <dgm:spPr/>
    </dgm:pt>
    <dgm:pt modelId="{F8E2EF1C-3AF0-4E3F-A5DD-E39096906415}" type="pres">
      <dgm:prSet presAssocID="{97BA14D9-4093-42D3-9C2E-0F4F3E7B1091}" presName="desSpace" presStyleCnt="0"/>
      <dgm:spPr/>
    </dgm:pt>
    <dgm:pt modelId="{121FAE8F-BFFA-44E3-9D4F-E74616758507}" type="pres">
      <dgm:prSet presAssocID="{A8229662-899A-4603-A16F-928BEB63B951}" presName="desBackupLeftNorm" presStyleCnt="0"/>
      <dgm:spPr/>
    </dgm:pt>
    <dgm:pt modelId="{B8E0F11E-BABA-4514-B56B-61B6B7432DEB}" type="pres">
      <dgm:prSet presAssocID="{A8229662-899A-4603-A16F-928BEB63B951}" presName="desComposite" presStyleCnt="0"/>
      <dgm:spPr/>
    </dgm:pt>
    <dgm:pt modelId="{85AF454E-E2D4-493F-805A-E5FDCF017431}" type="pres">
      <dgm:prSet presAssocID="{A8229662-899A-4603-A16F-928BEB63B951}" presName="desCircle" presStyleLbl="node1" presStyleIdx="3" presStyleCnt="7"/>
      <dgm:spPr/>
    </dgm:pt>
    <dgm:pt modelId="{6EA7C954-E3BC-45FA-BFB9-3C66EB104163}" type="pres">
      <dgm:prSet presAssocID="{A8229662-899A-4603-A16F-928BEB63B951}" presName="chTx" presStyleLbl="revTx" presStyleIdx="8" presStyleCnt="17"/>
      <dgm:spPr/>
      <dgm:t>
        <a:bodyPr/>
        <a:lstStyle/>
        <a:p>
          <a:endParaRPr lang="ru-RU"/>
        </a:p>
      </dgm:t>
    </dgm:pt>
    <dgm:pt modelId="{8C85E871-BCBA-4966-BD57-430DE9F0304A}" type="pres">
      <dgm:prSet presAssocID="{A8229662-899A-4603-A16F-928BEB63B951}" presName="desTx" presStyleLbl="revTx" presStyleIdx="9" presStyleCnt="17">
        <dgm:presLayoutVars>
          <dgm:bulletEnabled val="1"/>
        </dgm:presLayoutVars>
      </dgm:prSet>
      <dgm:spPr/>
    </dgm:pt>
    <dgm:pt modelId="{2F036488-1A32-440D-97A9-57230448BFD0}" type="pres">
      <dgm:prSet presAssocID="{A8229662-899A-4603-A16F-928BEB63B951}" presName="desBackupRightNorm" presStyleCnt="0"/>
      <dgm:spPr/>
    </dgm:pt>
    <dgm:pt modelId="{290CD824-7796-45B0-80AF-79F1ECF5D525}" type="pres">
      <dgm:prSet presAssocID="{E96567D1-BA5E-435A-A97C-8DF7B9D1DDFB}" presName="desSpace" presStyleCnt="0"/>
      <dgm:spPr/>
    </dgm:pt>
    <dgm:pt modelId="{0F1D8950-C349-4D14-9808-0438F21CF89A}" type="pres">
      <dgm:prSet presAssocID="{33D40E2B-0EF8-4943-AF63-59DC9A95862E}" presName="desBackupLeftNorm" presStyleCnt="0"/>
      <dgm:spPr/>
    </dgm:pt>
    <dgm:pt modelId="{65E9573B-8364-4EE8-AF2B-8F0942E5C330}" type="pres">
      <dgm:prSet presAssocID="{33D40E2B-0EF8-4943-AF63-59DC9A95862E}" presName="desComposite" presStyleCnt="0"/>
      <dgm:spPr/>
    </dgm:pt>
    <dgm:pt modelId="{8634C3B9-6327-449D-B77A-784788501609}" type="pres">
      <dgm:prSet presAssocID="{33D40E2B-0EF8-4943-AF63-59DC9A95862E}" presName="desCircle" presStyleLbl="node1" presStyleIdx="4" presStyleCnt="7"/>
      <dgm:spPr/>
    </dgm:pt>
    <dgm:pt modelId="{6758BA4B-50C3-478B-81BC-B30F22AD32C1}" type="pres">
      <dgm:prSet presAssocID="{33D40E2B-0EF8-4943-AF63-59DC9A95862E}" presName="chTx" presStyleLbl="revTx" presStyleIdx="10" presStyleCnt="17"/>
      <dgm:spPr/>
      <dgm:t>
        <a:bodyPr/>
        <a:lstStyle/>
        <a:p>
          <a:endParaRPr lang="ru-RU"/>
        </a:p>
      </dgm:t>
    </dgm:pt>
    <dgm:pt modelId="{3CF2EA48-0D95-47D4-ADB7-A943B75109D8}" type="pres">
      <dgm:prSet presAssocID="{33D40E2B-0EF8-4943-AF63-59DC9A95862E}" presName="desTx" presStyleLbl="revTx" presStyleIdx="11" presStyleCnt="17">
        <dgm:presLayoutVars>
          <dgm:bulletEnabled val="1"/>
        </dgm:presLayoutVars>
      </dgm:prSet>
      <dgm:spPr/>
    </dgm:pt>
    <dgm:pt modelId="{30992CEE-D48B-4C8B-BAD1-99074E416F86}" type="pres">
      <dgm:prSet presAssocID="{33D40E2B-0EF8-4943-AF63-59DC9A95862E}" presName="desBackupRightNorm" presStyleCnt="0"/>
      <dgm:spPr/>
    </dgm:pt>
    <dgm:pt modelId="{173E56CC-BCDE-486D-9DF5-E24FA134C7A0}" type="pres">
      <dgm:prSet presAssocID="{989794DD-D89D-40FE-8C82-07C9A6763B83}" presName="desSpace" presStyleCnt="0"/>
      <dgm:spPr/>
    </dgm:pt>
    <dgm:pt modelId="{BE52D89B-7655-4488-A9FF-BDE7DA415B79}" type="pres">
      <dgm:prSet presAssocID="{F9C7910C-432F-462D-9957-3A99ACB877F6}" presName="parComposite" presStyleCnt="0"/>
      <dgm:spPr/>
    </dgm:pt>
    <dgm:pt modelId="{175D6CFA-E3E7-4BD9-AF9D-1D66150C7779}" type="pres">
      <dgm:prSet presAssocID="{F9C7910C-432F-462D-9957-3A99ACB877F6}" presName="parBigCircle" presStyleLbl="node0" presStyleIdx="2" presStyleCnt="3"/>
      <dgm:spPr/>
    </dgm:pt>
    <dgm:pt modelId="{FA6A66A3-E6C3-41D3-A391-FB75451A52C3}" type="pres">
      <dgm:prSet presAssocID="{F9C7910C-432F-462D-9957-3A99ACB877F6}" presName="parTx" presStyleLbl="revTx" presStyleIdx="12" presStyleCnt="17" custScaleX="125265" custScaleY="153584" custLinFactNeighborX="1145" custLinFactNeighborY="-19545"/>
      <dgm:spPr/>
      <dgm:t>
        <a:bodyPr/>
        <a:lstStyle/>
        <a:p>
          <a:endParaRPr lang="ru-RU"/>
        </a:p>
      </dgm:t>
    </dgm:pt>
    <dgm:pt modelId="{4A7A5D68-9C6A-4686-B76A-83B41FB925A7}" type="pres">
      <dgm:prSet presAssocID="{F9C7910C-432F-462D-9957-3A99ACB877F6}" presName="bSpace" presStyleCnt="0"/>
      <dgm:spPr/>
    </dgm:pt>
    <dgm:pt modelId="{F13FAF64-59AB-4465-BF40-88CD71724F18}" type="pres">
      <dgm:prSet presAssocID="{F9C7910C-432F-462D-9957-3A99ACB877F6}" presName="parBackupNorm" presStyleCnt="0"/>
      <dgm:spPr/>
    </dgm:pt>
    <dgm:pt modelId="{FE8CB675-713C-4F69-A59A-4FB2679B2525}" type="pres">
      <dgm:prSet presAssocID="{ADD97478-A65C-4A90-997E-4935BD9C4571}" presName="parSpace" presStyleCnt="0"/>
      <dgm:spPr/>
    </dgm:pt>
    <dgm:pt modelId="{F86D9955-521A-46C5-B539-DD73B4F5CF5C}" type="pres">
      <dgm:prSet presAssocID="{5549EE88-397A-4CD8-B075-536B7F6F9A20}" presName="desBackupLeftNorm" presStyleCnt="0"/>
      <dgm:spPr/>
    </dgm:pt>
    <dgm:pt modelId="{EB19AD81-3100-4C07-BFD3-199A769C5015}" type="pres">
      <dgm:prSet presAssocID="{5549EE88-397A-4CD8-B075-536B7F6F9A20}" presName="desComposite" presStyleCnt="0"/>
      <dgm:spPr/>
    </dgm:pt>
    <dgm:pt modelId="{7B462D6E-D13F-4B18-A740-C468212406D2}" type="pres">
      <dgm:prSet presAssocID="{5549EE88-397A-4CD8-B075-536B7F6F9A20}" presName="desCircle" presStyleLbl="node1" presStyleIdx="5" presStyleCnt="7"/>
      <dgm:spPr/>
    </dgm:pt>
    <dgm:pt modelId="{6550D76F-7B2D-469B-B756-46CFB749F16A}" type="pres">
      <dgm:prSet presAssocID="{5549EE88-397A-4CD8-B075-536B7F6F9A20}" presName="chTx" presStyleLbl="revTx" presStyleIdx="13" presStyleCnt="17"/>
      <dgm:spPr/>
      <dgm:t>
        <a:bodyPr/>
        <a:lstStyle/>
        <a:p>
          <a:endParaRPr lang="ru-RU"/>
        </a:p>
      </dgm:t>
    </dgm:pt>
    <dgm:pt modelId="{BACFC2D3-0217-44CB-A75D-18402186F85A}" type="pres">
      <dgm:prSet presAssocID="{5549EE88-397A-4CD8-B075-536B7F6F9A20}" presName="desTx" presStyleLbl="revTx" presStyleIdx="14" presStyleCnt="17">
        <dgm:presLayoutVars>
          <dgm:bulletEnabled val="1"/>
        </dgm:presLayoutVars>
      </dgm:prSet>
      <dgm:spPr/>
    </dgm:pt>
    <dgm:pt modelId="{D8813359-B3E8-4391-803B-E03B351A1552}" type="pres">
      <dgm:prSet presAssocID="{5549EE88-397A-4CD8-B075-536B7F6F9A20}" presName="desBackupRightNorm" presStyleCnt="0"/>
      <dgm:spPr/>
    </dgm:pt>
    <dgm:pt modelId="{14DBEFF8-62B7-4FA6-AAE5-AF95F94D01FC}" type="pres">
      <dgm:prSet presAssocID="{610E779B-C9C4-41DC-A9A5-FF294C9F25D9}" presName="desSpace" presStyleCnt="0"/>
      <dgm:spPr/>
    </dgm:pt>
    <dgm:pt modelId="{7CFAC079-F2DF-433C-B45B-4A6180EF624F}" type="pres">
      <dgm:prSet presAssocID="{EDE539DE-E637-42E5-987C-14B6E85F8E14}" presName="desBackupLeftNorm" presStyleCnt="0"/>
      <dgm:spPr/>
    </dgm:pt>
    <dgm:pt modelId="{ABEA2125-ADA1-471C-8ACE-F4E546314181}" type="pres">
      <dgm:prSet presAssocID="{EDE539DE-E637-42E5-987C-14B6E85F8E14}" presName="desComposite" presStyleCnt="0"/>
      <dgm:spPr/>
    </dgm:pt>
    <dgm:pt modelId="{80551EE2-7564-4716-95A5-E4400B28600E}" type="pres">
      <dgm:prSet presAssocID="{EDE539DE-E637-42E5-987C-14B6E85F8E14}" presName="desCircle" presStyleLbl="node1" presStyleIdx="6" presStyleCnt="7"/>
      <dgm:spPr/>
    </dgm:pt>
    <dgm:pt modelId="{725BA76A-4C4B-48BB-8826-BA1DF7B7412A}" type="pres">
      <dgm:prSet presAssocID="{EDE539DE-E637-42E5-987C-14B6E85F8E14}" presName="chTx" presStyleLbl="revTx" presStyleIdx="15" presStyleCnt="17"/>
      <dgm:spPr/>
      <dgm:t>
        <a:bodyPr/>
        <a:lstStyle/>
        <a:p>
          <a:endParaRPr lang="ru-RU"/>
        </a:p>
      </dgm:t>
    </dgm:pt>
    <dgm:pt modelId="{E4E85078-FEDB-481A-9C90-1D6A282DEE84}" type="pres">
      <dgm:prSet presAssocID="{EDE539DE-E637-42E5-987C-14B6E85F8E14}" presName="desTx" presStyleLbl="revTx" presStyleIdx="16" presStyleCnt="17">
        <dgm:presLayoutVars>
          <dgm:bulletEnabled val="1"/>
        </dgm:presLayoutVars>
      </dgm:prSet>
      <dgm:spPr/>
    </dgm:pt>
    <dgm:pt modelId="{DCEBB3ED-5ED3-4287-B29C-5D0E280765EE}" type="pres">
      <dgm:prSet presAssocID="{EDE539DE-E637-42E5-987C-14B6E85F8E14}" presName="desBackupRightNorm" presStyleCnt="0"/>
      <dgm:spPr/>
    </dgm:pt>
    <dgm:pt modelId="{D9F08B13-E630-4110-B40E-E2174A1AE713}" type="pres">
      <dgm:prSet presAssocID="{BC6B0633-F293-4083-9E1F-67F79D86DCA4}" presName="desSpace" presStyleCnt="0"/>
      <dgm:spPr/>
    </dgm:pt>
  </dgm:ptLst>
  <dgm:cxnLst>
    <dgm:cxn modelId="{480FE917-C2B9-4B22-8E16-F47BC7FBCF81}" srcId="{08227810-A145-4034-93A2-5E0F76F87083}" destId="{F9C7910C-432F-462D-9957-3A99ACB877F6}" srcOrd="2" destOrd="0" parTransId="{4C44B9AA-9ED5-4EFD-B740-3AA4DA91BB0F}" sibTransId="{ADD97478-A65C-4A90-997E-4935BD9C4571}"/>
    <dgm:cxn modelId="{E499B23A-719B-445D-B3C4-067792C717B8}" type="presOf" srcId="{F9C7910C-432F-462D-9957-3A99ACB877F6}" destId="{FA6A66A3-E6C3-41D3-A391-FB75451A52C3}" srcOrd="0" destOrd="0" presId="urn:microsoft.com/office/officeart/2008/layout/CircleAccentTimeline"/>
    <dgm:cxn modelId="{3194831E-13A1-4AE8-8FF9-4037E68840D8}" srcId="{F9C7910C-432F-462D-9957-3A99ACB877F6}" destId="{EDE539DE-E637-42E5-987C-14B6E85F8E14}" srcOrd="1" destOrd="0" parTransId="{12B471D3-EF05-448A-AB46-52C0C4E35C88}" sibTransId="{BC6B0633-F293-4083-9E1F-67F79D86DCA4}"/>
    <dgm:cxn modelId="{6F071D5B-7CC1-480A-9EFF-E490B8D476DD}" srcId="{3A92C1D5-6F79-44AC-8D8D-D719B0B90582}" destId="{5261A1B8-797C-406C-ABDC-B86081D28D8E}" srcOrd="1" destOrd="0" parTransId="{82DD64C4-F99A-4D1D-B634-B8D68181940C}" sibTransId="{6437A3B2-B343-44B5-B31D-AD710D94DCB9}"/>
    <dgm:cxn modelId="{5B53683C-0B8C-4116-98D0-40893B4821F0}" type="presOf" srcId="{5549EE88-397A-4CD8-B075-536B7F6F9A20}" destId="{6550D76F-7B2D-469B-B756-46CFB749F16A}" srcOrd="0" destOrd="0" presId="urn:microsoft.com/office/officeart/2008/layout/CircleAccentTimeline"/>
    <dgm:cxn modelId="{1D50FA3A-75B4-48B2-8B5A-E8506CF20A4C}" srcId="{3A92C1D5-6F79-44AC-8D8D-D719B0B90582}" destId="{C7038AA9-48A1-4DC7-9301-718D13D544F5}" srcOrd="0" destOrd="0" parTransId="{5FDBD39B-70EC-4157-9671-4604D5EFA934}" sibTransId="{4AC39A55-8C7C-4F34-8523-78F4D0AEDBC1}"/>
    <dgm:cxn modelId="{97126F25-2DD2-4C97-9EF0-A2A1095901F3}" type="presOf" srcId="{A66B2053-EFC1-4534-9D8A-8E8C9B927901}" destId="{83F563AE-8571-4A59-8DBF-AF99B9166856}" srcOrd="0" destOrd="0" presId="urn:microsoft.com/office/officeart/2008/layout/CircleAccentTimeline"/>
    <dgm:cxn modelId="{7338BD22-C78B-4153-B40F-2062680FCC4E}" srcId="{714BE0F1-100C-4EF5-9665-325DCD17B412}" destId="{33D40E2B-0EF8-4943-AF63-59DC9A95862E}" srcOrd="2" destOrd="0" parTransId="{88781E64-E2C6-4CB0-BFD6-9C957338AFE0}" sibTransId="{989794DD-D89D-40FE-8C82-07C9A6763B83}"/>
    <dgm:cxn modelId="{741BE450-133C-4F25-9A9C-2F8D1208D710}" type="presOf" srcId="{5261A1B8-797C-406C-ABDC-B86081D28D8E}" destId="{D6FC9A57-9ED8-4F0D-B5A0-10E0E02369C0}" srcOrd="0" destOrd="0" presId="urn:microsoft.com/office/officeart/2008/layout/CircleAccentTimeline"/>
    <dgm:cxn modelId="{8244E11D-5480-4B77-8F0D-B57B95259570}" type="presOf" srcId="{33D40E2B-0EF8-4943-AF63-59DC9A95862E}" destId="{6758BA4B-50C3-478B-81BC-B30F22AD32C1}" srcOrd="0" destOrd="0" presId="urn:microsoft.com/office/officeart/2008/layout/CircleAccentTimeline"/>
    <dgm:cxn modelId="{B0D00A09-C0A9-44DD-916E-C98A8AF683EA}" srcId="{714BE0F1-100C-4EF5-9665-325DCD17B412}" destId="{A66B2053-EFC1-4534-9D8A-8E8C9B927901}" srcOrd="0" destOrd="0" parTransId="{50BD584F-9AD4-47EE-B667-38539F57779C}" sibTransId="{97BA14D9-4093-42D3-9C2E-0F4F3E7B1091}"/>
    <dgm:cxn modelId="{394F1021-7D99-4D59-8913-05FDBC2B3359}" type="presOf" srcId="{08227810-A145-4034-93A2-5E0F76F87083}" destId="{3FD52610-CB96-453E-A480-50463CABD11D}" srcOrd="0" destOrd="0" presId="urn:microsoft.com/office/officeart/2008/layout/CircleAccentTimeline"/>
    <dgm:cxn modelId="{62C708F4-D9EC-467D-99C5-5D621477CF8C}" srcId="{08227810-A145-4034-93A2-5E0F76F87083}" destId="{3A92C1D5-6F79-44AC-8D8D-D719B0B90582}" srcOrd="0" destOrd="0" parTransId="{133B2498-5D42-4835-8706-D72B7C45C0C5}" sibTransId="{E5E57C30-ABBF-42DF-AE48-D679F9F3516F}"/>
    <dgm:cxn modelId="{9A6D09E5-5FEA-4932-BF14-BC717C30F6B6}" srcId="{08227810-A145-4034-93A2-5E0F76F87083}" destId="{714BE0F1-100C-4EF5-9665-325DCD17B412}" srcOrd="1" destOrd="0" parTransId="{FCD9110A-9D83-4318-8980-417E6C539D76}" sibTransId="{E703F2EB-F6D6-48A1-8A07-BF3F54EE5827}"/>
    <dgm:cxn modelId="{20CDF40C-D004-42FD-AEDF-DE1133C40F2B}" type="presOf" srcId="{C7038AA9-48A1-4DC7-9301-718D13D544F5}" destId="{586DA1B8-27E2-4C89-835C-DDDC8450D53C}" srcOrd="0" destOrd="0" presId="urn:microsoft.com/office/officeart/2008/layout/CircleAccentTimeline"/>
    <dgm:cxn modelId="{F0865105-4C12-4372-9882-5C87D0ECC023}" type="presOf" srcId="{EDE539DE-E637-42E5-987C-14B6E85F8E14}" destId="{725BA76A-4C4B-48BB-8826-BA1DF7B7412A}" srcOrd="0" destOrd="0" presId="urn:microsoft.com/office/officeart/2008/layout/CircleAccentTimeline"/>
    <dgm:cxn modelId="{BF1A94C2-0FE9-41A0-A7FC-6D8F55DD468F}" type="presOf" srcId="{714BE0F1-100C-4EF5-9665-325DCD17B412}" destId="{D104CC6D-2380-43A2-BFB2-770B42A3250B}" srcOrd="0" destOrd="0" presId="urn:microsoft.com/office/officeart/2008/layout/CircleAccentTimeline"/>
    <dgm:cxn modelId="{89BAF369-90E7-4438-9E3A-CBC13DC9306B}" type="presOf" srcId="{3A92C1D5-6F79-44AC-8D8D-D719B0B90582}" destId="{9F192D5A-9DC5-4E1B-9BE1-8A1209066CE2}" srcOrd="0" destOrd="0" presId="urn:microsoft.com/office/officeart/2008/layout/CircleAccentTimeline"/>
    <dgm:cxn modelId="{E1C1DE5A-3DDD-4F2A-8E0D-67A436D9C7C1}" type="presOf" srcId="{A8229662-899A-4603-A16F-928BEB63B951}" destId="{6EA7C954-E3BC-45FA-BFB9-3C66EB104163}" srcOrd="0" destOrd="0" presId="urn:microsoft.com/office/officeart/2008/layout/CircleAccentTimeline"/>
    <dgm:cxn modelId="{6E6C5C19-AD1A-497B-BAB7-B0BA15F566C7}" srcId="{F9C7910C-432F-462D-9957-3A99ACB877F6}" destId="{5549EE88-397A-4CD8-B075-536B7F6F9A20}" srcOrd="0" destOrd="0" parTransId="{B9C3EAC1-6EF6-4556-8DA4-A03D6684E02F}" sibTransId="{610E779B-C9C4-41DC-A9A5-FF294C9F25D9}"/>
    <dgm:cxn modelId="{3ADC523C-9887-468B-9654-A645C84588FC}" srcId="{714BE0F1-100C-4EF5-9665-325DCD17B412}" destId="{A8229662-899A-4603-A16F-928BEB63B951}" srcOrd="1" destOrd="0" parTransId="{2964C6A2-F934-4201-A07D-32B1CA30405F}" sibTransId="{E96567D1-BA5E-435A-A97C-8DF7B9D1DDFB}"/>
    <dgm:cxn modelId="{79293DC4-F874-4367-84A5-3B82B3A9EE82}" type="presParOf" srcId="{3FD52610-CB96-453E-A480-50463CABD11D}" destId="{7277F1BF-8412-4668-AD1F-2C865BFB7D6F}" srcOrd="0" destOrd="0" presId="urn:microsoft.com/office/officeart/2008/layout/CircleAccentTimeline"/>
    <dgm:cxn modelId="{C31E8BB4-7E05-41E1-93C9-5CCB4EC8369F}" type="presParOf" srcId="{7277F1BF-8412-4668-AD1F-2C865BFB7D6F}" destId="{716D7057-2C4C-4E89-AC33-D6E497ACCBAE}" srcOrd="0" destOrd="0" presId="urn:microsoft.com/office/officeart/2008/layout/CircleAccentTimeline"/>
    <dgm:cxn modelId="{51AE1E10-88AD-492E-B8A9-1F14D31BB616}" type="presParOf" srcId="{7277F1BF-8412-4668-AD1F-2C865BFB7D6F}" destId="{9F192D5A-9DC5-4E1B-9BE1-8A1209066CE2}" srcOrd="1" destOrd="0" presId="urn:microsoft.com/office/officeart/2008/layout/CircleAccentTimeline"/>
    <dgm:cxn modelId="{8F53FD4C-EC6A-4F7E-9F39-776212134A24}" type="presParOf" srcId="{7277F1BF-8412-4668-AD1F-2C865BFB7D6F}" destId="{5CE5872D-6789-4F62-B422-47836ECFFB91}" srcOrd="2" destOrd="0" presId="urn:microsoft.com/office/officeart/2008/layout/CircleAccentTimeline"/>
    <dgm:cxn modelId="{034EB258-5D2D-49CB-A81E-3B224128EF1B}" type="presParOf" srcId="{3FD52610-CB96-453E-A480-50463CABD11D}" destId="{2B743829-2C67-4AA8-B574-2D080D6CF833}" srcOrd="1" destOrd="0" presId="urn:microsoft.com/office/officeart/2008/layout/CircleAccentTimeline"/>
    <dgm:cxn modelId="{1F26D83F-E6F9-4721-9825-FB4E3D2F3F23}" type="presParOf" srcId="{3FD52610-CB96-453E-A480-50463CABD11D}" destId="{9311EBE4-AFC2-4E8B-9689-1750E52AAEF5}" srcOrd="2" destOrd="0" presId="urn:microsoft.com/office/officeart/2008/layout/CircleAccentTimeline"/>
    <dgm:cxn modelId="{0CC23C96-7C5B-4272-85EB-B1589086CCAE}" type="presParOf" srcId="{3FD52610-CB96-453E-A480-50463CABD11D}" destId="{35D05EEF-374B-4775-9FCB-380F519EAD5D}" srcOrd="3" destOrd="0" presId="urn:microsoft.com/office/officeart/2008/layout/CircleAccentTimeline"/>
    <dgm:cxn modelId="{816629AB-234E-4D13-940B-A9200B9C6175}" type="presParOf" srcId="{3FD52610-CB96-453E-A480-50463CABD11D}" destId="{5F7F173D-4B47-4CE7-A6F8-2C707D634C68}" srcOrd="4" destOrd="0" presId="urn:microsoft.com/office/officeart/2008/layout/CircleAccentTimeline"/>
    <dgm:cxn modelId="{10A4C8DF-50F2-4186-B0DD-5CD550DC8312}" type="presParOf" srcId="{5F7F173D-4B47-4CE7-A6F8-2C707D634C68}" destId="{02259F4A-EE94-4904-A7F6-9F5EBB21ECBF}" srcOrd="0" destOrd="0" presId="urn:microsoft.com/office/officeart/2008/layout/CircleAccentTimeline"/>
    <dgm:cxn modelId="{72650066-D37E-4FC1-BA1D-CE1D8FA14BC6}" type="presParOf" srcId="{5F7F173D-4B47-4CE7-A6F8-2C707D634C68}" destId="{586DA1B8-27E2-4C89-835C-DDDC8450D53C}" srcOrd="1" destOrd="0" presId="urn:microsoft.com/office/officeart/2008/layout/CircleAccentTimeline"/>
    <dgm:cxn modelId="{958EF98C-1E9F-4B4D-AB30-B9FB79DB55C6}" type="presParOf" srcId="{5F7F173D-4B47-4CE7-A6F8-2C707D634C68}" destId="{70CA30BF-E395-43B2-9D69-CDB5464F64F7}" srcOrd="2" destOrd="0" presId="urn:microsoft.com/office/officeart/2008/layout/CircleAccentTimeline"/>
    <dgm:cxn modelId="{3C2C0904-CA9B-4B49-B775-6ED7A40363DC}" type="presParOf" srcId="{3FD52610-CB96-453E-A480-50463CABD11D}" destId="{22203D15-E4E6-4181-8A93-0AA386894AFC}" srcOrd="5" destOrd="0" presId="urn:microsoft.com/office/officeart/2008/layout/CircleAccentTimeline"/>
    <dgm:cxn modelId="{E7327E7A-6732-41A0-B0BF-022105431062}" type="presParOf" srcId="{3FD52610-CB96-453E-A480-50463CABD11D}" destId="{B587362F-5F99-467A-BD94-B206BB188748}" srcOrd="6" destOrd="0" presId="urn:microsoft.com/office/officeart/2008/layout/CircleAccentTimeline"/>
    <dgm:cxn modelId="{53DEDCEC-43FA-4ED9-93F5-8FC1920373A9}" type="presParOf" srcId="{3FD52610-CB96-453E-A480-50463CABD11D}" destId="{5E519F0C-B831-448C-A8BB-12498A50B634}" srcOrd="7" destOrd="0" presId="urn:microsoft.com/office/officeart/2008/layout/CircleAccentTimeline"/>
    <dgm:cxn modelId="{B92147B9-C7EA-4FAD-92F2-8373A9D605F9}" type="presParOf" srcId="{3FD52610-CB96-453E-A480-50463CABD11D}" destId="{2CDB2DA8-E7F1-4B65-A592-EAA4791FDC2E}" srcOrd="8" destOrd="0" presId="urn:microsoft.com/office/officeart/2008/layout/CircleAccentTimeline"/>
    <dgm:cxn modelId="{18CD16C1-D7C5-4FA3-9C00-BA4A6FA53EC2}" type="presParOf" srcId="{2CDB2DA8-E7F1-4B65-A592-EAA4791FDC2E}" destId="{31CEC046-6B8A-41FA-9025-0590F781A6D5}" srcOrd="0" destOrd="0" presId="urn:microsoft.com/office/officeart/2008/layout/CircleAccentTimeline"/>
    <dgm:cxn modelId="{956FFFC6-9BC8-4158-8074-1515959CEF5D}" type="presParOf" srcId="{2CDB2DA8-E7F1-4B65-A592-EAA4791FDC2E}" destId="{D6FC9A57-9ED8-4F0D-B5A0-10E0E02369C0}" srcOrd="1" destOrd="0" presId="urn:microsoft.com/office/officeart/2008/layout/CircleAccentTimeline"/>
    <dgm:cxn modelId="{F267DD22-EEAD-4D67-9501-5C47762D2E61}" type="presParOf" srcId="{2CDB2DA8-E7F1-4B65-A592-EAA4791FDC2E}" destId="{261F9876-B72B-4364-9D58-0B7DBC26E9A0}" srcOrd="2" destOrd="0" presId="urn:microsoft.com/office/officeart/2008/layout/CircleAccentTimeline"/>
    <dgm:cxn modelId="{EFC894E2-DE7D-484D-878B-1F8622091534}" type="presParOf" srcId="{3FD52610-CB96-453E-A480-50463CABD11D}" destId="{DC4E3C7F-3DEB-4E83-9C88-E6470350E029}" srcOrd="9" destOrd="0" presId="urn:microsoft.com/office/officeart/2008/layout/CircleAccentTimeline"/>
    <dgm:cxn modelId="{E0EE99E1-A0F8-48CA-8C5B-3A6835A0B3D4}" type="presParOf" srcId="{3FD52610-CB96-453E-A480-50463CABD11D}" destId="{4A2D4607-6F4F-49EC-BF4B-08CB90C2997A}" srcOrd="10" destOrd="0" presId="urn:microsoft.com/office/officeart/2008/layout/CircleAccentTimeline"/>
    <dgm:cxn modelId="{4FB8FD8F-8F01-4A20-89C4-8CEC8C9D170D}" type="presParOf" srcId="{3FD52610-CB96-453E-A480-50463CABD11D}" destId="{54398318-1EBA-478C-A00F-E0D2E9574190}" srcOrd="11" destOrd="0" presId="urn:microsoft.com/office/officeart/2008/layout/CircleAccentTimeline"/>
    <dgm:cxn modelId="{D8F29F9A-9D42-443C-A6BF-525F5A320A14}" type="presParOf" srcId="{54398318-1EBA-478C-A00F-E0D2E9574190}" destId="{570E402A-3D59-4295-AF5E-4E90FCB515AB}" srcOrd="0" destOrd="0" presId="urn:microsoft.com/office/officeart/2008/layout/CircleAccentTimeline"/>
    <dgm:cxn modelId="{3987E9A6-A3C0-42C1-BBFC-72249840CB3A}" type="presParOf" srcId="{54398318-1EBA-478C-A00F-E0D2E9574190}" destId="{D104CC6D-2380-43A2-BFB2-770B42A3250B}" srcOrd="1" destOrd="0" presId="urn:microsoft.com/office/officeart/2008/layout/CircleAccentTimeline"/>
    <dgm:cxn modelId="{97FBD194-9381-49B7-823D-8181FBB1BD24}" type="presParOf" srcId="{54398318-1EBA-478C-A00F-E0D2E9574190}" destId="{ECB1EB2B-C368-4AD2-8D75-714C2C9B3BFE}" srcOrd="2" destOrd="0" presId="urn:microsoft.com/office/officeart/2008/layout/CircleAccentTimeline"/>
    <dgm:cxn modelId="{BD8EB79B-840D-4F64-971C-0BD9DDBE2D29}" type="presParOf" srcId="{3FD52610-CB96-453E-A480-50463CABD11D}" destId="{5681F5D6-D3F2-42CE-8A70-8F0852E516DC}" srcOrd="12" destOrd="0" presId="urn:microsoft.com/office/officeart/2008/layout/CircleAccentTimeline"/>
    <dgm:cxn modelId="{656D95DE-240E-40FF-8881-02A1D457CD63}" type="presParOf" srcId="{3FD52610-CB96-453E-A480-50463CABD11D}" destId="{965749B0-137D-4635-A7B4-49BA8EE877F5}" srcOrd="13" destOrd="0" presId="urn:microsoft.com/office/officeart/2008/layout/CircleAccentTimeline"/>
    <dgm:cxn modelId="{7D09BB50-0066-4F61-A15A-43C6E79DDFF7}" type="presParOf" srcId="{3FD52610-CB96-453E-A480-50463CABD11D}" destId="{E89F4271-5E1B-4297-B8D2-19673F4613D7}" srcOrd="14" destOrd="0" presId="urn:microsoft.com/office/officeart/2008/layout/CircleAccentTimeline"/>
    <dgm:cxn modelId="{9FC2C903-3027-4255-874F-516686260D6C}" type="presParOf" srcId="{3FD52610-CB96-453E-A480-50463CABD11D}" destId="{4A16F477-9272-4D98-A188-85CE8C3D3C7B}" srcOrd="15" destOrd="0" presId="urn:microsoft.com/office/officeart/2008/layout/CircleAccentTimeline"/>
    <dgm:cxn modelId="{9D28D895-34A5-403C-8ECB-5493FA3C67DD}" type="presParOf" srcId="{4A16F477-9272-4D98-A188-85CE8C3D3C7B}" destId="{8F098EAE-A062-4874-8996-E45C29780D5F}" srcOrd="0" destOrd="0" presId="urn:microsoft.com/office/officeart/2008/layout/CircleAccentTimeline"/>
    <dgm:cxn modelId="{960D5FD3-B103-48F4-BB77-6C9487D99C5C}" type="presParOf" srcId="{4A16F477-9272-4D98-A188-85CE8C3D3C7B}" destId="{83F563AE-8571-4A59-8DBF-AF99B9166856}" srcOrd="1" destOrd="0" presId="urn:microsoft.com/office/officeart/2008/layout/CircleAccentTimeline"/>
    <dgm:cxn modelId="{426F177A-79FD-428F-8860-C97ED0FDFB5C}" type="presParOf" srcId="{4A16F477-9272-4D98-A188-85CE8C3D3C7B}" destId="{CBEC2557-9FBF-4A01-B6F6-1545AA28BE60}" srcOrd="2" destOrd="0" presId="urn:microsoft.com/office/officeart/2008/layout/CircleAccentTimeline"/>
    <dgm:cxn modelId="{45C1CC39-6641-466F-9946-F137A1C0BB48}" type="presParOf" srcId="{3FD52610-CB96-453E-A480-50463CABD11D}" destId="{97B55B13-2BA6-4EF6-A306-9A97DD7A0487}" srcOrd="16" destOrd="0" presId="urn:microsoft.com/office/officeart/2008/layout/CircleAccentTimeline"/>
    <dgm:cxn modelId="{9BDAEA09-CC6B-4F97-A7CC-13611B25C064}" type="presParOf" srcId="{3FD52610-CB96-453E-A480-50463CABD11D}" destId="{F8E2EF1C-3AF0-4E3F-A5DD-E39096906415}" srcOrd="17" destOrd="0" presId="urn:microsoft.com/office/officeart/2008/layout/CircleAccentTimeline"/>
    <dgm:cxn modelId="{57239584-AF61-4A84-AB70-01E0AE79362D}" type="presParOf" srcId="{3FD52610-CB96-453E-A480-50463CABD11D}" destId="{121FAE8F-BFFA-44E3-9D4F-E74616758507}" srcOrd="18" destOrd="0" presId="urn:microsoft.com/office/officeart/2008/layout/CircleAccentTimeline"/>
    <dgm:cxn modelId="{622508FF-668A-4EA7-B2BC-52B8B5182823}" type="presParOf" srcId="{3FD52610-CB96-453E-A480-50463CABD11D}" destId="{B8E0F11E-BABA-4514-B56B-61B6B7432DEB}" srcOrd="19" destOrd="0" presId="urn:microsoft.com/office/officeart/2008/layout/CircleAccentTimeline"/>
    <dgm:cxn modelId="{4A3411C8-A7D1-4976-9928-663B0815CE17}" type="presParOf" srcId="{B8E0F11E-BABA-4514-B56B-61B6B7432DEB}" destId="{85AF454E-E2D4-493F-805A-E5FDCF017431}" srcOrd="0" destOrd="0" presId="urn:microsoft.com/office/officeart/2008/layout/CircleAccentTimeline"/>
    <dgm:cxn modelId="{D0689E1F-4140-4760-B1E6-779826547630}" type="presParOf" srcId="{B8E0F11E-BABA-4514-B56B-61B6B7432DEB}" destId="{6EA7C954-E3BC-45FA-BFB9-3C66EB104163}" srcOrd="1" destOrd="0" presId="urn:microsoft.com/office/officeart/2008/layout/CircleAccentTimeline"/>
    <dgm:cxn modelId="{9B654212-5397-43CD-AC95-5B1ACF429383}" type="presParOf" srcId="{B8E0F11E-BABA-4514-B56B-61B6B7432DEB}" destId="{8C85E871-BCBA-4966-BD57-430DE9F0304A}" srcOrd="2" destOrd="0" presId="urn:microsoft.com/office/officeart/2008/layout/CircleAccentTimeline"/>
    <dgm:cxn modelId="{AD7C84DA-0995-4B41-B348-A1C61B8E06A5}" type="presParOf" srcId="{3FD52610-CB96-453E-A480-50463CABD11D}" destId="{2F036488-1A32-440D-97A9-57230448BFD0}" srcOrd="20" destOrd="0" presId="urn:microsoft.com/office/officeart/2008/layout/CircleAccentTimeline"/>
    <dgm:cxn modelId="{BED03C98-635C-42B8-872B-66FA066F5A9F}" type="presParOf" srcId="{3FD52610-CB96-453E-A480-50463CABD11D}" destId="{290CD824-7796-45B0-80AF-79F1ECF5D525}" srcOrd="21" destOrd="0" presId="urn:microsoft.com/office/officeart/2008/layout/CircleAccentTimeline"/>
    <dgm:cxn modelId="{3DF8C276-709E-4B47-91E1-1158B885C1B5}" type="presParOf" srcId="{3FD52610-CB96-453E-A480-50463CABD11D}" destId="{0F1D8950-C349-4D14-9808-0438F21CF89A}" srcOrd="22" destOrd="0" presId="urn:microsoft.com/office/officeart/2008/layout/CircleAccentTimeline"/>
    <dgm:cxn modelId="{3E88D0C7-079F-4D1E-AC03-AC43D8A89FDB}" type="presParOf" srcId="{3FD52610-CB96-453E-A480-50463CABD11D}" destId="{65E9573B-8364-4EE8-AF2B-8F0942E5C330}" srcOrd="23" destOrd="0" presId="urn:microsoft.com/office/officeart/2008/layout/CircleAccentTimeline"/>
    <dgm:cxn modelId="{C75C2A1C-48EF-4C55-8176-7DC1DCE38933}" type="presParOf" srcId="{65E9573B-8364-4EE8-AF2B-8F0942E5C330}" destId="{8634C3B9-6327-449D-B77A-784788501609}" srcOrd="0" destOrd="0" presId="urn:microsoft.com/office/officeart/2008/layout/CircleAccentTimeline"/>
    <dgm:cxn modelId="{B4B49F6B-EA24-4FB1-8A03-046F00800161}" type="presParOf" srcId="{65E9573B-8364-4EE8-AF2B-8F0942E5C330}" destId="{6758BA4B-50C3-478B-81BC-B30F22AD32C1}" srcOrd="1" destOrd="0" presId="urn:microsoft.com/office/officeart/2008/layout/CircleAccentTimeline"/>
    <dgm:cxn modelId="{40168CAF-4DD5-4B0C-841A-1EF76C8AD0A5}" type="presParOf" srcId="{65E9573B-8364-4EE8-AF2B-8F0942E5C330}" destId="{3CF2EA48-0D95-47D4-ADB7-A943B75109D8}" srcOrd="2" destOrd="0" presId="urn:microsoft.com/office/officeart/2008/layout/CircleAccentTimeline"/>
    <dgm:cxn modelId="{696112CA-6E46-460A-98D8-436946C97E59}" type="presParOf" srcId="{3FD52610-CB96-453E-A480-50463CABD11D}" destId="{30992CEE-D48B-4C8B-BAD1-99074E416F86}" srcOrd="24" destOrd="0" presId="urn:microsoft.com/office/officeart/2008/layout/CircleAccentTimeline"/>
    <dgm:cxn modelId="{9360B0F6-18A6-4DFD-B33A-62C136C54BA5}" type="presParOf" srcId="{3FD52610-CB96-453E-A480-50463CABD11D}" destId="{173E56CC-BCDE-486D-9DF5-E24FA134C7A0}" srcOrd="25" destOrd="0" presId="urn:microsoft.com/office/officeart/2008/layout/CircleAccentTimeline"/>
    <dgm:cxn modelId="{5E62311C-D830-4CE7-A82F-B27594C44FB8}" type="presParOf" srcId="{3FD52610-CB96-453E-A480-50463CABD11D}" destId="{BE52D89B-7655-4488-A9FF-BDE7DA415B79}" srcOrd="26" destOrd="0" presId="urn:microsoft.com/office/officeart/2008/layout/CircleAccentTimeline"/>
    <dgm:cxn modelId="{2A7EEA55-4EDE-416B-9089-BC267F897387}" type="presParOf" srcId="{BE52D89B-7655-4488-A9FF-BDE7DA415B79}" destId="{175D6CFA-E3E7-4BD9-AF9D-1D66150C7779}" srcOrd="0" destOrd="0" presId="urn:microsoft.com/office/officeart/2008/layout/CircleAccentTimeline"/>
    <dgm:cxn modelId="{83C29270-0C80-40F8-976F-1F1BCAE4698D}" type="presParOf" srcId="{BE52D89B-7655-4488-A9FF-BDE7DA415B79}" destId="{FA6A66A3-E6C3-41D3-A391-FB75451A52C3}" srcOrd="1" destOrd="0" presId="urn:microsoft.com/office/officeart/2008/layout/CircleAccentTimeline"/>
    <dgm:cxn modelId="{54A650F0-189F-400D-ADF6-A576E7A60C0F}" type="presParOf" srcId="{BE52D89B-7655-4488-A9FF-BDE7DA415B79}" destId="{4A7A5D68-9C6A-4686-B76A-83B41FB925A7}" srcOrd="2" destOrd="0" presId="urn:microsoft.com/office/officeart/2008/layout/CircleAccentTimeline"/>
    <dgm:cxn modelId="{2351E742-08A6-4758-84DE-1F264F2D5532}" type="presParOf" srcId="{3FD52610-CB96-453E-A480-50463CABD11D}" destId="{F13FAF64-59AB-4465-BF40-88CD71724F18}" srcOrd="27" destOrd="0" presId="urn:microsoft.com/office/officeart/2008/layout/CircleAccentTimeline"/>
    <dgm:cxn modelId="{1B5715BA-6379-4835-9CE3-CB6926349199}" type="presParOf" srcId="{3FD52610-CB96-453E-A480-50463CABD11D}" destId="{FE8CB675-713C-4F69-A59A-4FB2679B2525}" srcOrd="28" destOrd="0" presId="urn:microsoft.com/office/officeart/2008/layout/CircleAccentTimeline"/>
    <dgm:cxn modelId="{D82778FA-072B-4FE0-A877-3DC4B3874934}" type="presParOf" srcId="{3FD52610-CB96-453E-A480-50463CABD11D}" destId="{F86D9955-521A-46C5-B539-DD73B4F5CF5C}" srcOrd="29" destOrd="0" presId="urn:microsoft.com/office/officeart/2008/layout/CircleAccentTimeline"/>
    <dgm:cxn modelId="{879EB3A4-7B1E-408F-A41C-807C9ED207C2}" type="presParOf" srcId="{3FD52610-CB96-453E-A480-50463CABD11D}" destId="{EB19AD81-3100-4C07-BFD3-199A769C5015}" srcOrd="30" destOrd="0" presId="urn:microsoft.com/office/officeart/2008/layout/CircleAccentTimeline"/>
    <dgm:cxn modelId="{1C1C89C5-79B0-42A3-AA3E-01187E1570FF}" type="presParOf" srcId="{EB19AD81-3100-4C07-BFD3-199A769C5015}" destId="{7B462D6E-D13F-4B18-A740-C468212406D2}" srcOrd="0" destOrd="0" presId="urn:microsoft.com/office/officeart/2008/layout/CircleAccentTimeline"/>
    <dgm:cxn modelId="{C19F2B2F-D33A-4418-AF60-F7EC877C80DC}" type="presParOf" srcId="{EB19AD81-3100-4C07-BFD3-199A769C5015}" destId="{6550D76F-7B2D-469B-B756-46CFB749F16A}" srcOrd="1" destOrd="0" presId="urn:microsoft.com/office/officeart/2008/layout/CircleAccentTimeline"/>
    <dgm:cxn modelId="{9F58F9E5-2143-4D27-9278-63DB15E4AE00}" type="presParOf" srcId="{EB19AD81-3100-4C07-BFD3-199A769C5015}" destId="{BACFC2D3-0217-44CB-A75D-18402186F85A}" srcOrd="2" destOrd="0" presId="urn:microsoft.com/office/officeart/2008/layout/CircleAccentTimeline"/>
    <dgm:cxn modelId="{DC8273F7-56E4-4648-BF3F-01405A56044C}" type="presParOf" srcId="{3FD52610-CB96-453E-A480-50463CABD11D}" destId="{D8813359-B3E8-4391-803B-E03B351A1552}" srcOrd="31" destOrd="0" presId="urn:microsoft.com/office/officeart/2008/layout/CircleAccentTimeline"/>
    <dgm:cxn modelId="{6FD9FC31-00E4-4B9F-BF63-277EB4F638CC}" type="presParOf" srcId="{3FD52610-CB96-453E-A480-50463CABD11D}" destId="{14DBEFF8-62B7-4FA6-AAE5-AF95F94D01FC}" srcOrd="32" destOrd="0" presId="urn:microsoft.com/office/officeart/2008/layout/CircleAccentTimeline"/>
    <dgm:cxn modelId="{46006CF4-C1CC-445B-8858-25D9DC0556C2}" type="presParOf" srcId="{3FD52610-CB96-453E-A480-50463CABD11D}" destId="{7CFAC079-F2DF-433C-B45B-4A6180EF624F}" srcOrd="33" destOrd="0" presId="urn:microsoft.com/office/officeart/2008/layout/CircleAccentTimeline"/>
    <dgm:cxn modelId="{A27D76B4-E0D0-4432-BD4C-CB1AE1D0CB84}" type="presParOf" srcId="{3FD52610-CB96-453E-A480-50463CABD11D}" destId="{ABEA2125-ADA1-471C-8ACE-F4E546314181}" srcOrd="34" destOrd="0" presId="urn:microsoft.com/office/officeart/2008/layout/CircleAccentTimeline"/>
    <dgm:cxn modelId="{C66E1C38-C5B5-469D-947C-13FB2CEA1224}" type="presParOf" srcId="{ABEA2125-ADA1-471C-8ACE-F4E546314181}" destId="{80551EE2-7564-4716-95A5-E4400B28600E}" srcOrd="0" destOrd="0" presId="urn:microsoft.com/office/officeart/2008/layout/CircleAccentTimeline"/>
    <dgm:cxn modelId="{D2BE98F1-7BC8-478C-A550-82DFDFFB23D4}" type="presParOf" srcId="{ABEA2125-ADA1-471C-8ACE-F4E546314181}" destId="{725BA76A-4C4B-48BB-8826-BA1DF7B7412A}" srcOrd="1" destOrd="0" presId="urn:microsoft.com/office/officeart/2008/layout/CircleAccentTimeline"/>
    <dgm:cxn modelId="{D3511D4D-6738-417F-8A53-D700A6E9E0AC}" type="presParOf" srcId="{ABEA2125-ADA1-471C-8ACE-F4E546314181}" destId="{E4E85078-FEDB-481A-9C90-1D6A282DEE84}" srcOrd="2" destOrd="0" presId="urn:microsoft.com/office/officeart/2008/layout/CircleAccentTimeline"/>
    <dgm:cxn modelId="{ED7D42C5-6628-4AB7-9C23-5005FE6211EF}" type="presParOf" srcId="{3FD52610-CB96-453E-A480-50463CABD11D}" destId="{DCEBB3ED-5ED3-4287-B29C-5D0E280765EE}" srcOrd="35" destOrd="0" presId="urn:microsoft.com/office/officeart/2008/layout/CircleAccentTimeline"/>
    <dgm:cxn modelId="{466EAE69-18CE-49E3-B30E-7D38351D62B0}" type="presParOf" srcId="{3FD52610-CB96-453E-A480-50463CABD11D}" destId="{D9F08B13-E630-4110-B40E-E2174A1AE713}" srcOrd="36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140612-23A7-4229-9A99-3B3C527637E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D78909-A3BF-4549-80C5-B5DE26EC9DAD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b="1" dirty="0" smtClean="0"/>
            <a:t>избирательность</a:t>
          </a:r>
          <a:endParaRPr lang="ru-RU" b="1" dirty="0"/>
        </a:p>
      </dgm:t>
    </dgm:pt>
    <dgm:pt modelId="{5124DF66-37EF-46A9-8F62-53B71DE52232}" type="parTrans" cxnId="{17575D01-3937-4719-8A31-CCA4810691E5}">
      <dgm:prSet/>
      <dgm:spPr/>
      <dgm:t>
        <a:bodyPr/>
        <a:lstStyle/>
        <a:p>
          <a:endParaRPr lang="ru-RU"/>
        </a:p>
      </dgm:t>
    </dgm:pt>
    <dgm:pt modelId="{C753EBCD-F8B7-4610-A987-56E7D50EE2F6}" type="sibTrans" cxnId="{17575D01-3937-4719-8A31-CCA4810691E5}">
      <dgm:prSet/>
      <dgm:spPr/>
      <dgm:t>
        <a:bodyPr/>
        <a:lstStyle/>
        <a:p>
          <a:endParaRPr lang="ru-RU"/>
        </a:p>
      </dgm:t>
    </dgm:pt>
    <dgm:pt modelId="{33A0F51F-713C-4BE3-AAE9-83B200DF2A7F}">
      <dgm:prSet phldrT="[Текст]"/>
      <dgm:spPr/>
      <dgm:t>
        <a:bodyPr/>
        <a:lstStyle/>
        <a:p>
          <a:r>
            <a:rPr lang="ru-RU" dirty="0" smtClean="0"/>
            <a:t>выделение тех объектов, которые находятся в сфере интересов, деятельности и внимания ребенка</a:t>
          </a:r>
          <a:endParaRPr lang="ru-RU" dirty="0"/>
        </a:p>
      </dgm:t>
    </dgm:pt>
    <dgm:pt modelId="{05AF153A-558B-4EA7-A88B-3455917B72BA}" type="parTrans" cxnId="{338C5F8B-C2BC-4DA3-9AA7-AEB8CB47FA28}">
      <dgm:prSet/>
      <dgm:spPr/>
      <dgm:t>
        <a:bodyPr/>
        <a:lstStyle/>
        <a:p>
          <a:endParaRPr lang="ru-RU"/>
        </a:p>
      </dgm:t>
    </dgm:pt>
    <dgm:pt modelId="{1B65E0DD-6A2E-4669-8792-0A861836788A}" type="sibTrans" cxnId="{338C5F8B-C2BC-4DA3-9AA7-AEB8CB47FA28}">
      <dgm:prSet/>
      <dgm:spPr/>
      <dgm:t>
        <a:bodyPr/>
        <a:lstStyle/>
        <a:p>
          <a:endParaRPr lang="ru-RU"/>
        </a:p>
      </dgm:t>
    </dgm:pt>
    <dgm:pt modelId="{3EE9B7B5-53AF-4BB4-B6FB-47B841706489}">
      <dgm:prSet phldrT="[Текст]"/>
      <dgm:spPr/>
      <dgm:t>
        <a:bodyPr/>
        <a:lstStyle/>
        <a:p>
          <a:r>
            <a:rPr lang="ru-RU" b="1" dirty="0" smtClean="0"/>
            <a:t>дети с интеллектуальными нарушениями долго выхватывают отдельные свойства, по которому  узнают  предметы</a:t>
          </a:r>
          <a:endParaRPr lang="ru-RU" b="1" dirty="0"/>
        </a:p>
      </dgm:t>
    </dgm:pt>
    <dgm:pt modelId="{3919F1F9-9646-4E34-8C86-9E588E0BCF67}" type="parTrans" cxnId="{7EDFD2FB-15E7-4920-A903-07EC3A7435DE}">
      <dgm:prSet/>
      <dgm:spPr/>
      <dgm:t>
        <a:bodyPr/>
        <a:lstStyle/>
        <a:p>
          <a:endParaRPr lang="ru-RU"/>
        </a:p>
      </dgm:t>
    </dgm:pt>
    <dgm:pt modelId="{E3BD824F-B033-4846-B9D0-22C97E12A797}" type="sibTrans" cxnId="{7EDFD2FB-15E7-4920-A903-07EC3A7435DE}">
      <dgm:prSet/>
      <dgm:spPr/>
      <dgm:t>
        <a:bodyPr/>
        <a:lstStyle/>
        <a:p>
          <a:endParaRPr lang="ru-RU"/>
        </a:p>
      </dgm:t>
    </dgm:pt>
    <dgm:pt modelId="{3140A116-E024-4702-89BC-C99BF49A2D40}">
      <dgm:prSet phldrT="[Текст]"/>
      <dgm:spPr/>
      <dgm:t>
        <a:bodyPr/>
        <a:lstStyle/>
        <a:p>
          <a:r>
            <a:rPr lang="ru-RU" b="1" dirty="0" smtClean="0"/>
            <a:t>предметность</a:t>
          </a:r>
          <a:endParaRPr lang="ru-RU" dirty="0"/>
        </a:p>
      </dgm:t>
    </dgm:pt>
    <dgm:pt modelId="{3BC414DD-B71B-4491-B5BB-6F91623B2E43}" type="parTrans" cxnId="{2ED3B80B-CFA8-4D61-BEC2-15DA37E98A69}">
      <dgm:prSet/>
      <dgm:spPr/>
      <dgm:t>
        <a:bodyPr/>
        <a:lstStyle/>
        <a:p>
          <a:endParaRPr lang="ru-RU"/>
        </a:p>
      </dgm:t>
    </dgm:pt>
    <dgm:pt modelId="{54BB08BC-B903-4B37-8698-EE69B7B515B3}" type="sibTrans" cxnId="{2ED3B80B-CFA8-4D61-BEC2-15DA37E98A69}">
      <dgm:prSet/>
      <dgm:spPr/>
      <dgm:t>
        <a:bodyPr/>
        <a:lstStyle/>
        <a:p>
          <a:endParaRPr lang="ru-RU"/>
        </a:p>
      </dgm:t>
    </dgm:pt>
    <dgm:pt modelId="{4D26DFB9-89C9-419B-8DE9-3023C1BB765E}">
      <dgm:prSet phldrT="[Текст]"/>
      <dgm:spPr/>
      <dgm:t>
        <a:bodyPr/>
        <a:lstStyle/>
        <a:p>
          <a:r>
            <a:rPr lang="ru-RU" dirty="0" smtClean="0"/>
            <a:t>основной результат процесса восприятия, уровень которого определяет, насколько целостно и осмысленно воспринят объект, отражена ли в восприятии его структура</a:t>
          </a:r>
          <a:endParaRPr lang="ru-RU" dirty="0"/>
        </a:p>
      </dgm:t>
    </dgm:pt>
    <dgm:pt modelId="{3694995C-9DA4-4CCC-B5E0-AC5B5EAA94D6}" type="parTrans" cxnId="{D39673BA-66B8-4ECD-A137-5311B8CA8A17}">
      <dgm:prSet/>
      <dgm:spPr/>
      <dgm:t>
        <a:bodyPr/>
        <a:lstStyle/>
        <a:p>
          <a:endParaRPr lang="ru-RU"/>
        </a:p>
      </dgm:t>
    </dgm:pt>
    <dgm:pt modelId="{6D878C6C-3537-46E2-B717-998B94D8ADDE}" type="sibTrans" cxnId="{D39673BA-66B8-4ECD-A137-5311B8CA8A17}">
      <dgm:prSet/>
      <dgm:spPr/>
      <dgm:t>
        <a:bodyPr/>
        <a:lstStyle/>
        <a:p>
          <a:endParaRPr lang="ru-RU"/>
        </a:p>
      </dgm:t>
    </dgm:pt>
    <dgm:pt modelId="{02F16CE3-92E8-4414-AF6F-2AB3BC7F35BC}">
      <dgm:prSet phldrT="[Текст]"/>
      <dgm:spPr/>
      <dgm:t>
        <a:bodyPr/>
        <a:lstStyle/>
        <a:p>
          <a:r>
            <a:rPr lang="ru-RU" b="1" dirty="0" smtClean="0"/>
            <a:t>дети с интеллектуальными нарушениями долго не могут выделить главное, понять внутренние связи между его частями, с трудом ориентируются в ситуации, нередко оказываясь дезориентированными</a:t>
          </a:r>
          <a:endParaRPr lang="ru-RU" b="1" dirty="0"/>
        </a:p>
      </dgm:t>
    </dgm:pt>
    <dgm:pt modelId="{4014CF5A-9DD0-4E0A-95AA-BF2525782E20}" type="parTrans" cxnId="{F4D42927-EF35-476C-BC59-D6D8C4D9996D}">
      <dgm:prSet/>
      <dgm:spPr/>
      <dgm:t>
        <a:bodyPr/>
        <a:lstStyle/>
        <a:p>
          <a:endParaRPr lang="ru-RU"/>
        </a:p>
      </dgm:t>
    </dgm:pt>
    <dgm:pt modelId="{41B9045F-BDEF-4A5C-AE99-322BF556F085}" type="sibTrans" cxnId="{F4D42927-EF35-476C-BC59-D6D8C4D9996D}">
      <dgm:prSet/>
      <dgm:spPr/>
      <dgm:t>
        <a:bodyPr/>
        <a:lstStyle/>
        <a:p>
          <a:endParaRPr lang="ru-RU"/>
        </a:p>
      </dgm:t>
    </dgm:pt>
    <dgm:pt modelId="{1F0AF76E-1529-44C8-B5F0-C3DF10263585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b="1" dirty="0" smtClean="0"/>
            <a:t>константность</a:t>
          </a:r>
          <a:endParaRPr lang="ru-RU" dirty="0"/>
        </a:p>
      </dgm:t>
    </dgm:pt>
    <dgm:pt modelId="{637CC8E7-3C14-4DE0-B51B-B61BE1873946}" type="parTrans" cxnId="{9AAABE31-751C-46EC-AB0F-4978C2B4833F}">
      <dgm:prSet/>
      <dgm:spPr/>
      <dgm:t>
        <a:bodyPr/>
        <a:lstStyle/>
        <a:p>
          <a:endParaRPr lang="ru-RU"/>
        </a:p>
      </dgm:t>
    </dgm:pt>
    <dgm:pt modelId="{136AD738-6CEA-4B63-ABD8-5393E72824DB}" type="sibTrans" cxnId="{9AAABE31-751C-46EC-AB0F-4978C2B4833F}">
      <dgm:prSet/>
      <dgm:spPr/>
      <dgm:t>
        <a:bodyPr/>
        <a:lstStyle/>
        <a:p>
          <a:endParaRPr lang="ru-RU"/>
        </a:p>
      </dgm:t>
    </dgm:pt>
    <dgm:pt modelId="{D1486F48-DBC1-4901-8E6D-4A92C05485AC}">
      <dgm:prSet phldrT="[Текст]"/>
      <dgm:spPr/>
      <dgm:t>
        <a:bodyPr/>
        <a:lstStyle/>
        <a:p>
          <a:r>
            <a:rPr lang="ru-RU" dirty="0" smtClean="0"/>
            <a:t>способность узнавать объект вне зависимости от его расположения, удаленности, освещенности и т. д., т. е. от условий восприятия</a:t>
          </a:r>
          <a:endParaRPr lang="ru-RU" dirty="0"/>
        </a:p>
      </dgm:t>
    </dgm:pt>
    <dgm:pt modelId="{15251409-DC09-43DF-8608-FBEC937C2218}" type="parTrans" cxnId="{610752A2-5BF7-4E30-A251-81DD03BBFA28}">
      <dgm:prSet/>
      <dgm:spPr/>
      <dgm:t>
        <a:bodyPr/>
        <a:lstStyle/>
        <a:p>
          <a:endParaRPr lang="ru-RU"/>
        </a:p>
      </dgm:t>
    </dgm:pt>
    <dgm:pt modelId="{463A58A1-28FC-46B7-9B10-E499514138B2}" type="sibTrans" cxnId="{610752A2-5BF7-4E30-A251-81DD03BBFA28}">
      <dgm:prSet/>
      <dgm:spPr/>
      <dgm:t>
        <a:bodyPr/>
        <a:lstStyle/>
        <a:p>
          <a:endParaRPr lang="ru-RU"/>
        </a:p>
      </dgm:t>
    </dgm:pt>
    <dgm:pt modelId="{E7EC22F2-A593-42C0-BF88-E3295FBB6B47}">
      <dgm:prSet phldrT="[Текст]"/>
      <dgm:spPr/>
      <dgm:t>
        <a:bodyPr/>
        <a:lstStyle/>
        <a:p>
          <a:r>
            <a:rPr lang="ru-RU" b="1" dirty="0" smtClean="0"/>
            <a:t>нарушение обобщенности восприятия, что проявляется в скудности представлений, недостаточно точных, наличии частных и случайно запомнившихся; </a:t>
          </a:r>
          <a:r>
            <a:rPr lang="ru-RU" b="1" dirty="0" err="1" smtClean="0"/>
            <a:t>неузнавание</a:t>
          </a:r>
          <a:r>
            <a:rPr lang="ru-RU" b="1" dirty="0" smtClean="0"/>
            <a:t> объекта в изменившихся условиях</a:t>
          </a:r>
          <a:endParaRPr lang="ru-RU" b="1" dirty="0"/>
        </a:p>
      </dgm:t>
    </dgm:pt>
    <dgm:pt modelId="{10C289DC-9F9F-4C23-83DE-F9725BFE53F3}" type="parTrans" cxnId="{D0B8C02A-6160-4A09-AE38-40A665AB6A33}">
      <dgm:prSet/>
      <dgm:spPr/>
      <dgm:t>
        <a:bodyPr/>
        <a:lstStyle/>
        <a:p>
          <a:endParaRPr lang="ru-RU"/>
        </a:p>
      </dgm:t>
    </dgm:pt>
    <dgm:pt modelId="{1373B8F0-C21D-4D1B-A60F-5AB1E3E41435}" type="sibTrans" cxnId="{D0B8C02A-6160-4A09-AE38-40A665AB6A33}">
      <dgm:prSet/>
      <dgm:spPr/>
      <dgm:t>
        <a:bodyPr/>
        <a:lstStyle/>
        <a:p>
          <a:endParaRPr lang="ru-RU"/>
        </a:p>
      </dgm:t>
    </dgm:pt>
    <dgm:pt modelId="{307E3103-E67C-402D-B106-E62E41F772F6}" type="pres">
      <dgm:prSet presAssocID="{38140612-23A7-4229-9A99-3B3C527637E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E33A23-68B6-419D-B8AA-5B3A2892A95C}" type="pres">
      <dgm:prSet presAssocID="{3BD78909-A3BF-4549-80C5-B5DE26EC9DAD}" presName="linNode" presStyleCnt="0"/>
      <dgm:spPr/>
    </dgm:pt>
    <dgm:pt modelId="{553EF2E4-44DB-447A-B0B9-920119626465}" type="pres">
      <dgm:prSet presAssocID="{3BD78909-A3BF-4549-80C5-B5DE26EC9DA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9A103D-AFD8-4FAB-B6A8-862E4D3E42FF}" type="pres">
      <dgm:prSet presAssocID="{3BD78909-A3BF-4549-80C5-B5DE26EC9DA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865753-9A46-406D-9EB9-D2F5A5B5C543}" type="pres">
      <dgm:prSet presAssocID="{C753EBCD-F8B7-4610-A987-56E7D50EE2F6}" presName="sp" presStyleCnt="0"/>
      <dgm:spPr/>
    </dgm:pt>
    <dgm:pt modelId="{619F1F5F-8CF6-4DAA-A711-FC04FE39B1E3}" type="pres">
      <dgm:prSet presAssocID="{3140A116-E024-4702-89BC-C99BF49A2D40}" presName="linNode" presStyleCnt="0"/>
      <dgm:spPr/>
    </dgm:pt>
    <dgm:pt modelId="{1F392C9D-978E-4657-8199-DBBE40DA51C0}" type="pres">
      <dgm:prSet presAssocID="{3140A116-E024-4702-89BC-C99BF49A2D4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D2E158-D4C4-494E-88AA-E80F1D82AB3A}" type="pres">
      <dgm:prSet presAssocID="{3140A116-E024-4702-89BC-C99BF49A2D4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BE7A1-3C9C-4697-A9F4-05A54F8EAB8E}" type="pres">
      <dgm:prSet presAssocID="{54BB08BC-B903-4B37-8698-EE69B7B515B3}" presName="sp" presStyleCnt="0"/>
      <dgm:spPr/>
    </dgm:pt>
    <dgm:pt modelId="{E5C0583C-0979-4B7A-86DD-5694276D916B}" type="pres">
      <dgm:prSet presAssocID="{1F0AF76E-1529-44C8-B5F0-C3DF10263585}" presName="linNode" presStyleCnt="0"/>
      <dgm:spPr/>
    </dgm:pt>
    <dgm:pt modelId="{DB57C56E-C5CD-478B-AF30-00AC91FA3AEF}" type="pres">
      <dgm:prSet presAssocID="{1F0AF76E-1529-44C8-B5F0-C3DF1026358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94BDFD-C8C8-44A2-950A-2AAE56C8BF50}" type="pres">
      <dgm:prSet presAssocID="{1F0AF76E-1529-44C8-B5F0-C3DF1026358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41CA5B-5BFD-4A96-9A7A-98E48B6D9B56}" type="presOf" srcId="{1F0AF76E-1529-44C8-B5F0-C3DF10263585}" destId="{DB57C56E-C5CD-478B-AF30-00AC91FA3AEF}" srcOrd="0" destOrd="0" presId="urn:microsoft.com/office/officeart/2005/8/layout/vList5"/>
    <dgm:cxn modelId="{27C4D9BD-F694-40E7-B2F0-FFC474C09315}" type="presOf" srcId="{E7EC22F2-A593-42C0-BF88-E3295FBB6B47}" destId="{DB94BDFD-C8C8-44A2-950A-2AAE56C8BF50}" srcOrd="0" destOrd="1" presId="urn:microsoft.com/office/officeart/2005/8/layout/vList5"/>
    <dgm:cxn modelId="{50CCC2E1-C03E-4539-862B-1A50C00C35F7}" type="presOf" srcId="{02F16CE3-92E8-4414-AF6F-2AB3BC7F35BC}" destId="{76D2E158-D4C4-494E-88AA-E80F1D82AB3A}" srcOrd="0" destOrd="1" presId="urn:microsoft.com/office/officeart/2005/8/layout/vList5"/>
    <dgm:cxn modelId="{F4D42927-EF35-476C-BC59-D6D8C4D9996D}" srcId="{3140A116-E024-4702-89BC-C99BF49A2D40}" destId="{02F16CE3-92E8-4414-AF6F-2AB3BC7F35BC}" srcOrd="1" destOrd="0" parTransId="{4014CF5A-9DD0-4E0A-95AA-BF2525782E20}" sibTransId="{41B9045F-BDEF-4A5C-AE99-322BF556F085}"/>
    <dgm:cxn modelId="{338C5F8B-C2BC-4DA3-9AA7-AEB8CB47FA28}" srcId="{3BD78909-A3BF-4549-80C5-B5DE26EC9DAD}" destId="{33A0F51F-713C-4BE3-AAE9-83B200DF2A7F}" srcOrd="0" destOrd="0" parTransId="{05AF153A-558B-4EA7-A88B-3455917B72BA}" sibTransId="{1B65E0DD-6A2E-4669-8792-0A861836788A}"/>
    <dgm:cxn modelId="{7A9D4AFE-7D47-42F1-B945-C6D9DBF7572E}" type="presOf" srcId="{3EE9B7B5-53AF-4BB4-B6FB-47B841706489}" destId="{F59A103D-AFD8-4FAB-B6A8-862E4D3E42FF}" srcOrd="0" destOrd="1" presId="urn:microsoft.com/office/officeart/2005/8/layout/vList5"/>
    <dgm:cxn modelId="{7EDFD2FB-15E7-4920-A903-07EC3A7435DE}" srcId="{3BD78909-A3BF-4549-80C5-B5DE26EC9DAD}" destId="{3EE9B7B5-53AF-4BB4-B6FB-47B841706489}" srcOrd="1" destOrd="0" parTransId="{3919F1F9-9646-4E34-8C86-9E588E0BCF67}" sibTransId="{E3BD824F-B033-4846-B9D0-22C97E12A797}"/>
    <dgm:cxn modelId="{BE73D3FD-4335-4DDF-87DF-F9385F8FE792}" type="presOf" srcId="{4D26DFB9-89C9-419B-8DE9-3023C1BB765E}" destId="{76D2E158-D4C4-494E-88AA-E80F1D82AB3A}" srcOrd="0" destOrd="0" presId="urn:microsoft.com/office/officeart/2005/8/layout/vList5"/>
    <dgm:cxn modelId="{D0B8C02A-6160-4A09-AE38-40A665AB6A33}" srcId="{1F0AF76E-1529-44C8-B5F0-C3DF10263585}" destId="{E7EC22F2-A593-42C0-BF88-E3295FBB6B47}" srcOrd="1" destOrd="0" parTransId="{10C289DC-9F9F-4C23-83DE-F9725BFE53F3}" sibTransId="{1373B8F0-C21D-4D1B-A60F-5AB1E3E41435}"/>
    <dgm:cxn modelId="{9AAABE31-751C-46EC-AB0F-4978C2B4833F}" srcId="{38140612-23A7-4229-9A99-3B3C527637ED}" destId="{1F0AF76E-1529-44C8-B5F0-C3DF10263585}" srcOrd="2" destOrd="0" parTransId="{637CC8E7-3C14-4DE0-B51B-B61BE1873946}" sibTransId="{136AD738-6CEA-4B63-ABD8-5393E72824DB}"/>
    <dgm:cxn modelId="{17575D01-3937-4719-8A31-CCA4810691E5}" srcId="{38140612-23A7-4229-9A99-3B3C527637ED}" destId="{3BD78909-A3BF-4549-80C5-B5DE26EC9DAD}" srcOrd="0" destOrd="0" parTransId="{5124DF66-37EF-46A9-8F62-53B71DE52232}" sibTransId="{C753EBCD-F8B7-4610-A987-56E7D50EE2F6}"/>
    <dgm:cxn modelId="{610752A2-5BF7-4E30-A251-81DD03BBFA28}" srcId="{1F0AF76E-1529-44C8-B5F0-C3DF10263585}" destId="{D1486F48-DBC1-4901-8E6D-4A92C05485AC}" srcOrd="0" destOrd="0" parTransId="{15251409-DC09-43DF-8608-FBEC937C2218}" sibTransId="{463A58A1-28FC-46B7-9B10-E499514138B2}"/>
    <dgm:cxn modelId="{D39673BA-66B8-4ECD-A137-5311B8CA8A17}" srcId="{3140A116-E024-4702-89BC-C99BF49A2D40}" destId="{4D26DFB9-89C9-419B-8DE9-3023C1BB765E}" srcOrd="0" destOrd="0" parTransId="{3694995C-9DA4-4CCC-B5E0-AC5B5EAA94D6}" sibTransId="{6D878C6C-3537-46E2-B717-998B94D8ADDE}"/>
    <dgm:cxn modelId="{1582B9DD-D30C-486B-9E5A-A63F12F4506C}" type="presOf" srcId="{3BD78909-A3BF-4549-80C5-B5DE26EC9DAD}" destId="{553EF2E4-44DB-447A-B0B9-920119626465}" srcOrd="0" destOrd="0" presId="urn:microsoft.com/office/officeart/2005/8/layout/vList5"/>
    <dgm:cxn modelId="{2ED3B80B-CFA8-4D61-BEC2-15DA37E98A69}" srcId="{38140612-23A7-4229-9A99-3B3C527637ED}" destId="{3140A116-E024-4702-89BC-C99BF49A2D40}" srcOrd="1" destOrd="0" parTransId="{3BC414DD-B71B-4491-B5BB-6F91623B2E43}" sibTransId="{54BB08BC-B903-4B37-8698-EE69B7B515B3}"/>
    <dgm:cxn modelId="{044A10BE-527C-4721-B0EC-D886BE39ABE4}" type="presOf" srcId="{38140612-23A7-4229-9A99-3B3C527637ED}" destId="{307E3103-E67C-402D-B106-E62E41F772F6}" srcOrd="0" destOrd="0" presId="urn:microsoft.com/office/officeart/2005/8/layout/vList5"/>
    <dgm:cxn modelId="{6155B63D-3213-476F-AA41-C7BD72E01439}" type="presOf" srcId="{33A0F51F-713C-4BE3-AAE9-83B200DF2A7F}" destId="{F59A103D-AFD8-4FAB-B6A8-862E4D3E42FF}" srcOrd="0" destOrd="0" presId="urn:microsoft.com/office/officeart/2005/8/layout/vList5"/>
    <dgm:cxn modelId="{3489666D-01B2-4492-B1AC-84CFBC1DAEBC}" type="presOf" srcId="{3140A116-E024-4702-89BC-C99BF49A2D40}" destId="{1F392C9D-978E-4657-8199-DBBE40DA51C0}" srcOrd="0" destOrd="0" presId="urn:microsoft.com/office/officeart/2005/8/layout/vList5"/>
    <dgm:cxn modelId="{7C522C11-C9DB-4D64-AF90-5ABF06CB3FB9}" type="presOf" srcId="{D1486F48-DBC1-4901-8E6D-4A92C05485AC}" destId="{DB94BDFD-C8C8-44A2-950A-2AAE56C8BF50}" srcOrd="0" destOrd="0" presId="urn:microsoft.com/office/officeart/2005/8/layout/vList5"/>
    <dgm:cxn modelId="{004E65BE-940C-4317-B5FE-4DB60FF7DA17}" type="presParOf" srcId="{307E3103-E67C-402D-B106-E62E41F772F6}" destId="{AAE33A23-68B6-419D-B8AA-5B3A2892A95C}" srcOrd="0" destOrd="0" presId="urn:microsoft.com/office/officeart/2005/8/layout/vList5"/>
    <dgm:cxn modelId="{B2E55418-7CA9-461E-AAFA-5515A7388EEB}" type="presParOf" srcId="{AAE33A23-68B6-419D-B8AA-5B3A2892A95C}" destId="{553EF2E4-44DB-447A-B0B9-920119626465}" srcOrd="0" destOrd="0" presId="urn:microsoft.com/office/officeart/2005/8/layout/vList5"/>
    <dgm:cxn modelId="{E98BD1E3-EEBD-486A-AC2C-9534B50421F8}" type="presParOf" srcId="{AAE33A23-68B6-419D-B8AA-5B3A2892A95C}" destId="{F59A103D-AFD8-4FAB-B6A8-862E4D3E42FF}" srcOrd="1" destOrd="0" presId="urn:microsoft.com/office/officeart/2005/8/layout/vList5"/>
    <dgm:cxn modelId="{2B2B42EB-BCAA-4362-AB89-B91D57445759}" type="presParOf" srcId="{307E3103-E67C-402D-B106-E62E41F772F6}" destId="{24865753-9A46-406D-9EB9-D2F5A5B5C543}" srcOrd="1" destOrd="0" presId="urn:microsoft.com/office/officeart/2005/8/layout/vList5"/>
    <dgm:cxn modelId="{3BC38DE6-1EC9-444F-A67F-32EA1069C29A}" type="presParOf" srcId="{307E3103-E67C-402D-B106-E62E41F772F6}" destId="{619F1F5F-8CF6-4DAA-A711-FC04FE39B1E3}" srcOrd="2" destOrd="0" presId="urn:microsoft.com/office/officeart/2005/8/layout/vList5"/>
    <dgm:cxn modelId="{227D9A66-FAB5-439B-B4CC-B7EAEEBEA536}" type="presParOf" srcId="{619F1F5F-8CF6-4DAA-A711-FC04FE39B1E3}" destId="{1F392C9D-978E-4657-8199-DBBE40DA51C0}" srcOrd="0" destOrd="0" presId="urn:microsoft.com/office/officeart/2005/8/layout/vList5"/>
    <dgm:cxn modelId="{EA1D5C2A-2230-4040-A3EC-B629599FB88B}" type="presParOf" srcId="{619F1F5F-8CF6-4DAA-A711-FC04FE39B1E3}" destId="{76D2E158-D4C4-494E-88AA-E80F1D82AB3A}" srcOrd="1" destOrd="0" presId="urn:microsoft.com/office/officeart/2005/8/layout/vList5"/>
    <dgm:cxn modelId="{4B79B26B-D419-42A4-A19C-D32C6F839DD1}" type="presParOf" srcId="{307E3103-E67C-402D-B106-E62E41F772F6}" destId="{E1FBE7A1-3C9C-4697-A9F4-05A54F8EAB8E}" srcOrd="3" destOrd="0" presId="urn:microsoft.com/office/officeart/2005/8/layout/vList5"/>
    <dgm:cxn modelId="{57FB4362-02AD-447C-9DA8-DB3426027DDF}" type="presParOf" srcId="{307E3103-E67C-402D-B106-E62E41F772F6}" destId="{E5C0583C-0979-4B7A-86DD-5694276D916B}" srcOrd="4" destOrd="0" presId="urn:microsoft.com/office/officeart/2005/8/layout/vList5"/>
    <dgm:cxn modelId="{C77D2ADC-3F10-4C7D-BCA4-216820ED24D1}" type="presParOf" srcId="{E5C0583C-0979-4B7A-86DD-5694276D916B}" destId="{DB57C56E-C5CD-478B-AF30-00AC91FA3AEF}" srcOrd="0" destOrd="0" presId="urn:microsoft.com/office/officeart/2005/8/layout/vList5"/>
    <dgm:cxn modelId="{985F0657-EA5E-4F20-9EDC-3F969A8A34B0}" type="presParOf" srcId="{E5C0583C-0979-4B7A-86DD-5694276D916B}" destId="{DB94BDFD-C8C8-44A2-950A-2AAE56C8BF5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E41247-9526-496F-B0BE-A0089BBD0E9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FE9F8F-7362-48F2-95DD-3A3EF226A59C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050" dirty="0" smtClean="0"/>
            <a:t>предметный характер</a:t>
          </a:r>
          <a:endParaRPr lang="ru-RU" sz="1050" dirty="0"/>
        </a:p>
      </dgm:t>
    </dgm:pt>
    <dgm:pt modelId="{6245D639-2E63-4D7E-B40D-81232295CAC2}" type="parTrans" cxnId="{E89C61D7-9BC4-4AA5-B25B-500F7E458B69}">
      <dgm:prSet/>
      <dgm:spPr/>
      <dgm:t>
        <a:bodyPr/>
        <a:lstStyle/>
        <a:p>
          <a:endParaRPr lang="ru-RU" sz="800"/>
        </a:p>
      </dgm:t>
    </dgm:pt>
    <dgm:pt modelId="{1660A686-C119-4C54-AAA7-7069AE14FD0F}" type="sibTrans" cxnId="{E89C61D7-9BC4-4AA5-B25B-500F7E458B69}">
      <dgm:prSet/>
      <dgm:spPr/>
      <dgm:t>
        <a:bodyPr/>
        <a:lstStyle/>
        <a:p>
          <a:endParaRPr lang="ru-RU" sz="800"/>
        </a:p>
      </dgm:t>
    </dgm:pt>
    <dgm:pt modelId="{465BA799-2A22-42CB-ADB4-5887365F2233}">
      <dgm:prSet phldrT="[Текст]" custT="1"/>
      <dgm:spPr/>
      <dgm:t>
        <a:bodyPr/>
        <a:lstStyle/>
        <a:p>
          <a:r>
            <a:rPr lang="ru-RU" sz="800" dirty="0" smtClean="0"/>
            <a:t>Выделение всего лишь одного свойства, по которому отличает предмет от других предметов</a:t>
          </a:r>
          <a:endParaRPr lang="ru-RU" sz="800" dirty="0"/>
        </a:p>
      </dgm:t>
    </dgm:pt>
    <dgm:pt modelId="{CF908A14-E7AE-4345-A237-F5B3FDAB4227}" type="parTrans" cxnId="{2A465250-D203-456A-8F14-8C01D87D60E6}">
      <dgm:prSet/>
      <dgm:spPr/>
      <dgm:t>
        <a:bodyPr/>
        <a:lstStyle/>
        <a:p>
          <a:endParaRPr lang="ru-RU" sz="800"/>
        </a:p>
      </dgm:t>
    </dgm:pt>
    <dgm:pt modelId="{5425C5D0-60C2-4359-BE25-B0489502C31D}" type="sibTrans" cxnId="{2A465250-D203-456A-8F14-8C01D87D60E6}">
      <dgm:prSet/>
      <dgm:spPr/>
      <dgm:t>
        <a:bodyPr/>
        <a:lstStyle/>
        <a:p>
          <a:endParaRPr lang="ru-RU" sz="800"/>
        </a:p>
      </dgm:t>
    </dgm:pt>
    <dgm:pt modelId="{52A68A00-3166-4BDF-B9AB-21747AA324C3}">
      <dgm:prSet phldrT="[Текст]" custT="1"/>
      <dgm:spPr/>
      <dgm:t>
        <a:bodyPr/>
        <a:lstStyle/>
        <a:p>
          <a:r>
            <a:rPr lang="ru-RU" sz="800" dirty="0" smtClean="0"/>
            <a:t>узость объема восприятия</a:t>
          </a:r>
          <a:endParaRPr lang="ru-RU" sz="800" dirty="0"/>
        </a:p>
      </dgm:t>
    </dgm:pt>
    <dgm:pt modelId="{DECB18CA-5C3E-4E7B-93CE-CD83490DBFF1}" type="parTrans" cxnId="{52174FCB-02F4-4C54-A3B1-5FC0A5FEE05D}">
      <dgm:prSet/>
      <dgm:spPr/>
      <dgm:t>
        <a:bodyPr/>
        <a:lstStyle/>
        <a:p>
          <a:endParaRPr lang="ru-RU" sz="800"/>
        </a:p>
      </dgm:t>
    </dgm:pt>
    <dgm:pt modelId="{DEFBF709-4025-4220-9C4F-D579150E7013}" type="sibTrans" cxnId="{52174FCB-02F4-4C54-A3B1-5FC0A5FEE05D}">
      <dgm:prSet/>
      <dgm:spPr/>
      <dgm:t>
        <a:bodyPr/>
        <a:lstStyle/>
        <a:p>
          <a:endParaRPr lang="ru-RU" sz="800"/>
        </a:p>
      </dgm:t>
    </dgm:pt>
    <dgm:pt modelId="{2E7DF4BD-84B9-4D70-A16B-E375E9DA10FC}">
      <dgm:prSet phldrT="[Текст]" custT="1"/>
      <dgm:spPr/>
      <dgm:t>
        <a:bodyPr/>
        <a:lstStyle/>
        <a:p>
          <a:r>
            <a:rPr lang="ru-RU" sz="1050" dirty="0" smtClean="0"/>
            <a:t>низкая исследовательская активность</a:t>
          </a:r>
          <a:endParaRPr lang="ru-RU" sz="1050" dirty="0"/>
        </a:p>
      </dgm:t>
    </dgm:pt>
    <dgm:pt modelId="{02B593B2-C2E0-43E0-9E08-5FAF2F92A521}" type="parTrans" cxnId="{EC0D59B0-B027-4130-BCB1-E27E59F7ECD3}">
      <dgm:prSet/>
      <dgm:spPr/>
      <dgm:t>
        <a:bodyPr/>
        <a:lstStyle/>
        <a:p>
          <a:endParaRPr lang="ru-RU" sz="800"/>
        </a:p>
      </dgm:t>
    </dgm:pt>
    <dgm:pt modelId="{DE5B25CB-A1B3-41C9-AB8D-98FF1EDCE4EF}" type="sibTrans" cxnId="{EC0D59B0-B027-4130-BCB1-E27E59F7ECD3}">
      <dgm:prSet/>
      <dgm:spPr/>
      <dgm:t>
        <a:bodyPr/>
        <a:lstStyle/>
        <a:p>
          <a:endParaRPr lang="ru-RU" sz="800"/>
        </a:p>
      </dgm:t>
    </dgm:pt>
    <dgm:pt modelId="{3B4821D6-4017-4834-A1FD-D75DB3B27307}">
      <dgm:prSet phldrT="[Текст]" custT="1"/>
      <dgm:spPr/>
      <dgm:t>
        <a:bodyPr/>
        <a:lstStyle/>
        <a:p>
          <a:r>
            <a:rPr lang="ru-RU" sz="800" b="0" dirty="0" smtClean="0"/>
            <a:t>особенностями взора:</a:t>
          </a:r>
        </a:p>
        <a:p>
          <a:r>
            <a:rPr lang="ru-RU" sz="800" b="0" dirty="0" smtClean="0"/>
            <a:t>последовательно, а значит, воспринимают меньше и больше деталей «теряют»</a:t>
          </a:r>
          <a:endParaRPr lang="ru-RU" sz="800" b="0" dirty="0"/>
        </a:p>
      </dgm:t>
    </dgm:pt>
    <dgm:pt modelId="{E82C16C6-AB4D-4081-BEE5-99534231D154}" type="parTrans" cxnId="{5DFAC449-5AD4-42A6-ADE9-AB9CCB53E8AB}">
      <dgm:prSet/>
      <dgm:spPr/>
      <dgm:t>
        <a:bodyPr/>
        <a:lstStyle/>
        <a:p>
          <a:endParaRPr lang="ru-RU" sz="800"/>
        </a:p>
      </dgm:t>
    </dgm:pt>
    <dgm:pt modelId="{729AC52C-4776-40F8-A121-1497C89AE05C}" type="sibTrans" cxnId="{5DFAC449-5AD4-42A6-ADE9-AB9CCB53E8AB}">
      <dgm:prSet/>
      <dgm:spPr/>
      <dgm:t>
        <a:bodyPr/>
        <a:lstStyle/>
        <a:p>
          <a:endParaRPr lang="ru-RU" sz="800"/>
        </a:p>
      </dgm:t>
    </dgm:pt>
    <dgm:pt modelId="{D08C5452-4272-49A3-8468-FE579ECF41C7}">
      <dgm:prSet phldrT="[Текст]" custT="1"/>
      <dgm:spPr/>
      <dgm:t>
        <a:bodyPr/>
        <a:lstStyle/>
        <a:p>
          <a:r>
            <a:rPr lang="ru-RU" sz="800" dirty="0" smtClean="0"/>
            <a:t>слабая целенаправленность: </a:t>
          </a:r>
          <a:r>
            <a:rPr lang="ru-RU" sz="800" b="0" dirty="0" smtClean="0"/>
            <a:t>отсутствии стремления рассмотреть во всех деталях предмет или явление, разобраться во всех его свойствах</a:t>
          </a:r>
          <a:endParaRPr lang="ru-RU" sz="800" b="0" dirty="0"/>
        </a:p>
      </dgm:t>
    </dgm:pt>
    <dgm:pt modelId="{830DB3C4-A405-4132-93AB-FFDD2AFC7F37}" type="parTrans" cxnId="{C0AEFF6B-A64F-43EF-9672-3C45AF4F5632}">
      <dgm:prSet/>
      <dgm:spPr/>
      <dgm:t>
        <a:bodyPr/>
        <a:lstStyle/>
        <a:p>
          <a:endParaRPr lang="ru-RU" sz="800"/>
        </a:p>
      </dgm:t>
    </dgm:pt>
    <dgm:pt modelId="{E58CCA88-B536-4C0B-A7D9-8CCA787E120F}" type="sibTrans" cxnId="{C0AEFF6B-A64F-43EF-9672-3C45AF4F5632}">
      <dgm:prSet/>
      <dgm:spPr/>
      <dgm:t>
        <a:bodyPr/>
        <a:lstStyle/>
        <a:p>
          <a:endParaRPr lang="ru-RU" sz="800"/>
        </a:p>
      </dgm:t>
    </dgm:pt>
    <dgm:pt modelId="{AEFB74CB-5497-4215-99AC-B4D58073C573}">
      <dgm:prSet custT="1"/>
      <dgm:spPr/>
      <dgm:t>
        <a:bodyPr/>
        <a:lstStyle/>
        <a:p>
          <a:r>
            <a:rPr lang="ru-RU" sz="800" dirty="0" smtClean="0"/>
            <a:t>узость объема восприятия</a:t>
          </a:r>
          <a:endParaRPr lang="ru-RU" sz="800" dirty="0"/>
        </a:p>
      </dgm:t>
    </dgm:pt>
    <dgm:pt modelId="{81B56F64-3A69-443D-90C3-DD3CA99E47F8}" type="parTrans" cxnId="{A78BFBB8-C867-438B-A32F-71D6D9B0B2DF}">
      <dgm:prSet/>
      <dgm:spPr/>
      <dgm:t>
        <a:bodyPr/>
        <a:lstStyle/>
        <a:p>
          <a:endParaRPr lang="ru-RU" sz="800"/>
        </a:p>
      </dgm:t>
    </dgm:pt>
    <dgm:pt modelId="{F88AFC4F-CA17-4E3D-8B81-B4B532C61DEA}" type="sibTrans" cxnId="{A78BFBB8-C867-438B-A32F-71D6D9B0B2DF}">
      <dgm:prSet/>
      <dgm:spPr/>
      <dgm:t>
        <a:bodyPr/>
        <a:lstStyle/>
        <a:p>
          <a:endParaRPr lang="ru-RU" sz="800"/>
        </a:p>
      </dgm:t>
    </dgm:pt>
    <dgm:pt modelId="{9A66F054-1E27-49AF-BD49-E55ED9D920FA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050" dirty="0" smtClean="0"/>
            <a:t>низкая </a:t>
          </a:r>
          <a:r>
            <a:rPr lang="ru-RU" sz="1050" dirty="0" err="1" smtClean="0"/>
            <a:t>дифференцированность</a:t>
          </a:r>
          <a:r>
            <a:rPr lang="ru-RU" sz="1050" dirty="0" smtClean="0"/>
            <a:t> зрительных образов</a:t>
          </a:r>
          <a:endParaRPr lang="ru-RU" sz="1050" dirty="0"/>
        </a:p>
      </dgm:t>
    </dgm:pt>
    <dgm:pt modelId="{9C38EEA0-9CB8-4F59-A028-A4C91DFA5CA0}" type="parTrans" cxnId="{ABB67FED-6F8C-46E3-BAFF-C9D00520669B}">
      <dgm:prSet/>
      <dgm:spPr/>
      <dgm:t>
        <a:bodyPr/>
        <a:lstStyle/>
        <a:p>
          <a:endParaRPr lang="ru-RU" sz="800"/>
        </a:p>
      </dgm:t>
    </dgm:pt>
    <dgm:pt modelId="{D35AE034-82CA-46A8-B762-02DBCF7D95D6}" type="sibTrans" cxnId="{ABB67FED-6F8C-46E3-BAFF-C9D00520669B}">
      <dgm:prSet/>
      <dgm:spPr/>
      <dgm:t>
        <a:bodyPr/>
        <a:lstStyle/>
        <a:p>
          <a:endParaRPr lang="ru-RU" sz="800"/>
        </a:p>
      </dgm:t>
    </dgm:pt>
    <dgm:pt modelId="{52A00514-F0C1-4D96-8F4B-3EEDD7504D3C}">
      <dgm:prSet custT="1"/>
      <dgm:spPr/>
      <dgm:t>
        <a:bodyPr/>
        <a:lstStyle/>
        <a:p>
          <a:r>
            <a:rPr lang="ru-RU" sz="800" b="0" dirty="0" smtClean="0"/>
            <a:t>соединение в одну группу несходных цветов и оттенков, </a:t>
          </a:r>
          <a:r>
            <a:rPr lang="ru-RU" sz="800" b="0" dirty="0" err="1" smtClean="0"/>
            <a:t>неразличение</a:t>
          </a:r>
          <a:r>
            <a:rPr lang="ru-RU" sz="800" b="0" dirty="0" smtClean="0"/>
            <a:t> промежуточных цветов и малонасыщенных цветовых оттенков</a:t>
          </a:r>
          <a:endParaRPr lang="ru-RU" sz="800" b="0" dirty="0"/>
        </a:p>
      </dgm:t>
    </dgm:pt>
    <dgm:pt modelId="{34E70A10-B27A-4847-9E6B-848C4A379F06}" type="parTrans" cxnId="{B287546F-7119-4FA9-B94E-CE58CFED261F}">
      <dgm:prSet/>
      <dgm:spPr/>
      <dgm:t>
        <a:bodyPr/>
        <a:lstStyle/>
        <a:p>
          <a:endParaRPr lang="ru-RU" sz="800"/>
        </a:p>
      </dgm:t>
    </dgm:pt>
    <dgm:pt modelId="{8EF17621-E897-4789-AAD8-FD7710A770BC}" type="sibTrans" cxnId="{B287546F-7119-4FA9-B94E-CE58CFED261F}">
      <dgm:prSet/>
      <dgm:spPr/>
      <dgm:t>
        <a:bodyPr/>
        <a:lstStyle/>
        <a:p>
          <a:endParaRPr lang="ru-RU" sz="800"/>
        </a:p>
      </dgm:t>
    </dgm:pt>
    <dgm:pt modelId="{28622895-1F30-4BF3-BE36-75CB29F4E8CB}">
      <dgm:prSet custT="1"/>
      <dgm:spPr/>
      <dgm:t>
        <a:bodyPr/>
        <a:lstStyle/>
        <a:p>
          <a:r>
            <a:rPr lang="ru-RU" sz="800" smtClean="0"/>
            <a:t>рассматривании сюжетных картин, понимание которых оказывается неполным, поверхностным, а в ряде случаев и неадекватным (И. М. Соловьев, Н. М. Стадненко)</a:t>
          </a:r>
          <a:endParaRPr lang="ru-RU" sz="800"/>
        </a:p>
      </dgm:t>
    </dgm:pt>
    <dgm:pt modelId="{BBA7D62F-6B26-4D02-A380-1FC2964E15B2}" type="parTrans" cxnId="{4C02FD00-2D24-46E8-88CA-18BE1580F698}">
      <dgm:prSet/>
      <dgm:spPr/>
      <dgm:t>
        <a:bodyPr/>
        <a:lstStyle/>
        <a:p>
          <a:endParaRPr lang="ru-RU" sz="800"/>
        </a:p>
      </dgm:t>
    </dgm:pt>
    <dgm:pt modelId="{68453F0D-C15F-4612-B876-ECA15D2C13FB}" type="sibTrans" cxnId="{4C02FD00-2D24-46E8-88CA-18BE1580F698}">
      <dgm:prSet/>
      <dgm:spPr/>
      <dgm:t>
        <a:bodyPr/>
        <a:lstStyle/>
        <a:p>
          <a:endParaRPr lang="ru-RU" sz="800"/>
        </a:p>
      </dgm:t>
    </dgm:pt>
    <dgm:pt modelId="{4E8B5F20-00BF-422C-992E-E8F31FA281FA}" type="pres">
      <dgm:prSet presAssocID="{40E41247-9526-496F-B0BE-A0089BBD0E9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3A46E36-725A-46CF-8AD5-EBC219E385A4}" type="pres">
      <dgm:prSet presAssocID="{64FE9F8F-7362-48F2-95DD-3A3EF226A59C}" presName="root" presStyleCnt="0"/>
      <dgm:spPr/>
    </dgm:pt>
    <dgm:pt modelId="{E2B9E6B2-8E76-4F10-9DF4-283D6CCD02F6}" type="pres">
      <dgm:prSet presAssocID="{64FE9F8F-7362-48F2-95DD-3A3EF226A59C}" presName="rootComposite" presStyleCnt="0"/>
      <dgm:spPr/>
    </dgm:pt>
    <dgm:pt modelId="{C5C217FC-3C5F-4F3A-A297-C3FD4B44BA12}" type="pres">
      <dgm:prSet presAssocID="{64FE9F8F-7362-48F2-95DD-3A3EF226A59C}" presName="rootText" presStyleLbl="node1" presStyleIdx="0" presStyleCnt="3"/>
      <dgm:spPr/>
      <dgm:t>
        <a:bodyPr/>
        <a:lstStyle/>
        <a:p>
          <a:endParaRPr lang="ru-RU"/>
        </a:p>
      </dgm:t>
    </dgm:pt>
    <dgm:pt modelId="{3DDED365-D0DA-488E-A32C-B7866C2EED57}" type="pres">
      <dgm:prSet presAssocID="{64FE9F8F-7362-48F2-95DD-3A3EF226A59C}" presName="rootConnector" presStyleLbl="node1" presStyleIdx="0" presStyleCnt="3"/>
      <dgm:spPr/>
      <dgm:t>
        <a:bodyPr/>
        <a:lstStyle/>
        <a:p>
          <a:endParaRPr lang="ru-RU"/>
        </a:p>
      </dgm:t>
    </dgm:pt>
    <dgm:pt modelId="{5E975C6B-4921-4C97-9704-4B82868B523F}" type="pres">
      <dgm:prSet presAssocID="{64FE9F8F-7362-48F2-95DD-3A3EF226A59C}" presName="childShape" presStyleCnt="0"/>
      <dgm:spPr/>
    </dgm:pt>
    <dgm:pt modelId="{CB1D35FB-13AB-4A9B-9DB5-01359B47A022}" type="pres">
      <dgm:prSet presAssocID="{CF908A14-E7AE-4345-A237-F5B3FDAB4227}" presName="Name13" presStyleLbl="parChTrans1D2" presStyleIdx="0" presStyleCnt="7"/>
      <dgm:spPr/>
      <dgm:t>
        <a:bodyPr/>
        <a:lstStyle/>
        <a:p>
          <a:endParaRPr lang="ru-RU"/>
        </a:p>
      </dgm:t>
    </dgm:pt>
    <dgm:pt modelId="{957338D7-FF2E-48C3-ADE9-917B9518651F}" type="pres">
      <dgm:prSet presAssocID="{465BA799-2A22-42CB-ADB4-5887365F2233}" presName="childText" presStyleLbl="bg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701A67-5320-4B7B-8355-D18FAE051021}" type="pres">
      <dgm:prSet presAssocID="{DECB18CA-5C3E-4E7B-93CE-CD83490DBFF1}" presName="Name13" presStyleLbl="parChTrans1D2" presStyleIdx="1" presStyleCnt="7"/>
      <dgm:spPr/>
      <dgm:t>
        <a:bodyPr/>
        <a:lstStyle/>
        <a:p>
          <a:endParaRPr lang="ru-RU"/>
        </a:p>
      </dgm:t>
    </dgm:pt>
    <dgm:pt modelId="{E4B3EECB-6763-415B-848C-B3625D26861F}" type="pres">
      <dgm:prSet presAssocID="{52A68A00-3166-4BDF-B9AB-21747AA324C3}" presName="childText" presStyleLbl="bg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FE719F-4DD7-409C-BECE-986EDFD54C54}" type="pres">
      <dgm:prSet presAssocID="{81B56F64-3A69-443D-90C3-DD3CA99E47F8}" presName="Name13" presStyleLbl="parChTrans1D2" presStyleIdx="2" presStyleCnt="7"/>
      <dgm:spPr/>
      <dgm:t>
        <a:bodyPr/>
        <a:lstStyle/>
        <a:p>
          <a:endParaRPr lang="ru-RU"/>
        </a:p>
      </dgm:t>
    </dgm:pt>
    <dgm:pt modelId="{126718B8-C8DD-4E81-A9F7-01D16253BD35}" type="pres">
      <dgm:prSet presAssocID="{AEFB74CB-5497-4215-99AC-B4D58073C573}" presName="childText" presStyleLbl="bg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5A29E2-732F-4613-A5DD-A56D53E4CDEA}" type="pres">
      <dgm:prSet presAssocID="{2E7DF4BD-84B9-4D70-A16B-E375E9DA10FC}" presName="root" presStyleCnt="0"/>
      <dgm:spPr/>
    </dgm:pt>
    <dgm:pt modelId="{3726581F-FE80-420F-82E0-AC8737CB743F}" type="pres">
      <dgm:prSet presAssocID="{2E7DF4BD-84B9-4D70-A16B-E375E9DA10FC}" presName="rootComposite" presStyleCnt="0"/>
      <dgm:spPr/>
    </dgm:pt>
    <dgm:pt modelId="{D641647B-2068-4C8E-A060-DA8A66343E60}" type="pres">
      <dgm:prSet presAssocID="{2E7DF4BD-84B9-4D70-A16B-E375E9DA10FC}" presName="rootText" presStyleLbl="node1" presStyleIdx="1" presStyleCnt="3"/>
      <dgm:spPr/>
      <dgm:t>
        <a:bodyPr/>
        <a:lstStyle/>
        <a:p>
          <a:endParaRPr lang="ru-RU"/>
        </a:p>
      </dgm:t>
    </dgm:pt>
    <dgm:pt modelId="{1C4DA37D-BA3F-4EF9-B6E1-AC7D53FA702C}" type="pres">
      <dgm:prSet presAssocID="{2E7DF4BD-84B9-4D70-A16B-E375E9DA10FC}" presName="rootConnector" presStyleLbl="node1" presStyleIdx="1" presStyleCnt="3"/>
      <dgm:spPr/>
      <dgm:t>
        <a:bodyPr/>
        <a:lstStyle/>
        <a:p>
          <a:endParaRPr lang="ru-RU"/>
        </a:p>
      </dgm:t>
    </dgm:pt>
    <dgm:pt modelId="{CA85B147-D406-456E-B430-AF8D7BE5D8F8}" type="pres">
      <dgm:prSet presAssocID="{2E7DF4BD-84B9-4D70-A16B-E375E9DA10FC}" presName="childShape" presStyleCnt="0"/>
      <dgm:spPr/>
    </dgm:pt>
    <dgm:pt modelId="{E14B3AB5-9796-491D-A1DD-61E8E09DA00F}" type="pres">
      <dgm:prSet presAssocID="{E82C16C6-AB4D-4081-BEE5-99534231D154}" presName="Name13" presStyleLbl="parChTrans1D2" presStyleIdx="3" presStyleCnt="7"/>
      <dgm:spPr/>
      <dgm:t>
        <a:bodyPr/>
        <a:lstStyle/>
        <a:p>
          <a:endParaRPr lang="ru-RU"/>
        </a:p>
      </dgm:t>
    </dgm:pt>
    <dgm:pt modelId="{B2C8ECDA-FC18-41E5-96E2-7199961559F6}" type="pres">
      <dgm:prSet presAssocID="{3B4821D6-4017-4834-A1FD-D75DB3B27307}" presName="childText" presStyleLbl="bg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D41229-5A11-4B55-A132-B9EE6AA48ADD}" type="pres">
      <dgm:prSet presAssocID="{830DB3C4-A405-4132-93AB-FFDD2AFC7F37}" presName="Name13" presStyleLbl="parChTrans1D2" presStyleIdx="4" presStyleCnt="7"/>
      <dgm:spPr/>
      <dgm:t>
        <a:bodyPr/>
        <a:lstStyle/>
        <a:p>
          <a:endParaRPr lang="ru-RU"/>
        </a:p>
      </dgm:t>
    </dgm:pt>
    <dgm:pt modelId="{48FFA750-37F0-4C8F-9ED1-24CC1FDC8AA2}" type="pres">
      <dgm:prSet presAssocID="{D08C5452-4272-49A3-8468-FE579ECF41C7}" presName="childText" presStyleLbl="bg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2E4A28-C4A8-4560-97FA-B4657CBE2155}" type="pres">
      <dgm:prSet presAssocID="{9A66F054-1E27-49AF-BD49-E55ED9D920FA}" presName="root" presStyleCnt="0"/>
      <dgm:spPr/>
    </dgm:pt>
    <dgm:pt modelId="{FF44DF58-FE2C-4AAA-ACC6-AD61D537BA7D}" type="pres">
      <dgm:prSet presAssocID="{9A66F054-1E27-49AF-BD49-E55ED9D920FA}" presName="rootComposite" presStyleCnt="0"/>
      <dgm:spPr/>
    </dgm:pt>
    <dgm:pt modelId="{1A0053BF-3B28-4168-8829-608EF24578B4}" type="pres">
      <dgm:prSet presAssocID="{9A66F054-1E27-49AF-BD49-E55ED9D920FA}" presName="rootText" presStyleLbl="node1" presStyleIdx="2" presStyleCnt="3"/>
      <dgm:spPr/>
      <dgm:t>
        <a:bodyPr/>
        <a:lstStyle/>
        <a:p>
          <a:endParaRPr lang="ru-RU"/>
        </a:p>
      </dgm:t>
    </dgm:pt>
    <dgm:pt modelId="{D5F2041E-6921-4223-B3AD-53CB2C71A702}" type="pres">
      <dgm:prSet presAssocID="{9A66F054-1E27-49AF-BD49-E55ED9D920FA}" presName="rootConnector" presStyleLbl="node1" presStyleIdx="2" presStyleCnt="3"/>
      <dgm:spPr/>
      <dgm:t>
        <a:bodyPr/>
        <a:lstStyle/>
        <a:p>
          <a:endParaRPr lang="ru-RU"/>
        </a:p>
      </dgm:t>
    </dgm:pt>
    <dgm:pt modelId="{EFA3BB01-3579-4C91-9524-DD871C260AE6}" type="pres">
      <dgm:prSet presAssocID="{9A66F054-1E27-49AF-BD49-E55ED9D920FA}" presName="childShape" presStyleCnt="0"/>
      <dgm:spPr/>
    </dgm:pt>
    <dgm:pt modelId="{C8581FDA-35C9-40E1-91D6-F06860ADC40A}" type="pres">
      <dgm:prSet presAssocID="{34E70A10-B27A-4847-9E6B-848C4A379F06}" presName="Name13" presStyleLbl="parChTrans1D2" presStyleIdx="5" presStyleCnt="7"/>
      <dgm:spPr/>
      <dgm:t>
        <a:bodyPr/>
        <a:lstStyle/>
        <a:p>
          <a:endParaRPr lang="ru-RU"/>
        </a:p>
      </dgm:t>
    </dgm:pt>
    <dgm:pt modelId="{13E96681-CE0D-48C9-815A-ED6B63C42B32}" type="pres">
      <dgm:prSet presAssocID="{52A00514-F0C1-4D96-8F4B-3EEDD7504D3C}" presName="childText" presStyleLbl="bg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03173C-7954-40A1-97D5-12DBA3470188}" type="pres">
      <dgm:prSet presAssocID="{BBA7D62F-6B26-4D02-A380-1FC2964E15B2}" presName="Name13" presStyleLbl="parChTrans1D2" presStyleIdx="6" presStyleCnt="7"/>
      <dgm:spPr/>
      <dgm:t>
        <a:bodyPr/>
        <a:lstStyle/>
        <a:p>
          <a:endParaRPr lang="ru-RU"/>
        </a:p>
      </dgm:t>
    </dgm:pt>
    <dgm:pt modelId="{CF2CB015-7ABA-4EA5-AF0E-4DECB10A74DE}" type="pres">
      <dgm:prSet presAssocID="{28622895-1F30-4BF3-BE36-75CB29F4E8CB}" presName="childText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447598-36C7-40BA-829C-50E9848EF298}" type="presOf" srcId="{BBA7D62F-6B26-4D02-A380-1FC2964E15B2}" destId="{4E03173C-7954-40A1-97D5-12DBA3470188}" srcOrd="0" destOrd="0" presId="urn:microsoft.com/office/officeart/2005/8/layout/hierarchy3"/>
    <dgm:cxn modelId="{2A465250-D203-456A-8F14-8C01D87D60E6}" srcId="{64FE9F8F-7362-48F2-95DD-3A3EF226A59C}" destId="{465BA799-2A22-42CB-ADB4-5887365F2233}" srcOrd="0" destOrd="0" parTransId="{CF908A14-E7AE-4345-A237-F5B3FDAB4227}" sibTransId="{5425C5D0-60C2-4359-BE25-B0489502C31D}"/>
    <dgm:cxn modelId="{EB671476-70AF-49CC-A54E-F3FA6AB316DF}" type="presOf" srcId="{465BA799-2A22-42CB-ADB4-5887365F2233}" destId="{957338D7-FF2E-48C3-ADE9-917B9518651F}" srcOrd="0" destOrd="0" presId="urn:microsoft.com/office/officeart/2005/8/layout/hierarchy3"/>
    <dgm:cxn modelId="{B3E3CA8C-BB48-4DF0-B92F-E1728F524FC0}" type="presOf" srcId="{9A66F054-1E27-49AF-BD49-E55ED9D920FA}" destId="{1A0053BF-3B28-4168-8829-608EF24578B4}" srcOrd="0" destOrd="0" presId="urn:microsoft.com/office/officeart/2005/8/layout/hierarchy3"/>
    <dgm:cxn modelId="{C0AEFF6B-A64F-43EF-9672-3C45AF4F5632}" srcId="{2E7DF4BD-84B9-4D70-A16B-E375E9DA10FC}" destId="{D08C5452-4272-49A3-8468-FE579ECF41C7}" srcOrd="1" destOrd="0" parTransId="{830DB3C4-A405-4132-93AB-FFDD2AFC7F37}" sibTransId="{E58CCA88-B536-4C0B-A7D9-8CCA787E120F}"/>
    <dgm:cxn modelId="{F55FD5D8-0F94-407A-8A6C-53810E27B5A1}" type="presOf" srcId="{40E41247-9526-496F-B0BE-A0089BBD0E99}" destId="{4E8B5F20-00BF-422C-992E-E8F31FA281FA}" srcOrd="0" destOrd="0" presId="urn:microsoft.com/office/officeart/2005/8/layout/hierarchy3"/>
    <dgm:cxn modelId="{0447638E-B7BC-4674-97E0-775007D31ED6}" type="presOf" srcId="{9A66F054-1E27-49AF-BD49-E55ED9D920FA}" destId="{D5F2041E-6921-4223-B3AD-53CB2C71A702}" srcOrd="1" destOrd="0" presId="urn:microsoft.com/office/officeart/2005/8/layout/hierarchy3"/>
    <dgm:cxn modelId="{48BDDB39-CC87-4159-84D4-96E8E42B75B1}" type="presOf" srcId="{2E7DF4BD-84B9-4D70-A16B-E375E9DA10FC}" destId="{D641647B-2068-4C8E-A060-DA8A66343E60}" srcOrd="0" destOrd="0" presId="urn:microsoft.com/office/officeart/2005/8/layout/hierarchy3"/>
    <dgm:cxn modelId="{5DFAC449-5AD4-42A6-ADE9-AB9CCB53E8AB}" srcId="{2E7DF4BD-84B9-4D70-A16B-E375E9DA10FC}" destId="{3B4821D6-4017-4834-A1FD-D75DB3B27307}" srcOrd="0" destOrd="0" parTransId="{E82C16C6-AB4D-4081-BEE5-99534231D154}" sibTransId="{729AC52C-4776-40F8-A121-1497C89AE05C}"/>
    <dgm:cxn modelId="{1EB0204A-0AB4-4AEC-B904-AB6D8CBB1AF1}" type="presOf" srcId="{2E7DF4BD-84B9-4D70-A16B-E375E9DA10FC}" destId="{1C4DA37D-BA3F-4EF9-B6E1-AC7D53FA702C}" srcOrd="1" destOrd="0" presId="urn:microsoft.com/office/officeart/2005/8/layout/hierarchy3"/>
    <dgm:cxn modelId="{CB867EFE-BB06-40A3-A9D3-5B842006D3D6}" type="presOf" srcId="{AEFB74CB-5497-4215-99AC-B4D58073C573}" destId="{126718B8-C8DD-4E81-A9F7-01D16253BD35}" srcOrd="0" destOrd="0" presId="urn:microsoft.com/office/officeart/2005/8/layout/hierarchy3"/>
    <dgm:cxn modelId="{4C02FD00-2D24-46E8-88CA-18BE1580F698}" srcId="{9A66F054-1E27-49AF-BD49-E55ED9D920FA}" destId="{28622895-1F30-4BF3-BE36-75CB29F4E8CB}" srcOrd="1" destOrd="0" parTransId="{BBA7D62F-6B26-4D02-A380-1FC2964E15B2}" sibTransId="{68453F0D-C15F-4612-B876-ECA15D2C13FB}"/>
    <dgm:cxn modelId="{8BCFC964-00D3-434E-ACDF-F54FA9199C4E}" type="presOf" srcId="{830DB3C4-A405-4132-93AB-FFDD2AFC7F37}" destId="{B8D41229-5A11-4B55-A132-B9EE6AA48ADD}" srcOrd="0" destOrd="0" presId="urn:microsoft.com/office/officeart/2005/8/layout/hierarchy3"/>
    <dgm:cxn modelId="{716E5A47-0E92-486A-995F-4E08EEEC4A5F}" type="presOf" srcId="{DECB18CA-5C3E-4E7B-93CE-CD83490DBFF1}" destId="{5C701A67-5320-4B7B-8355-D18FAE051021}" srcOrd="0" destOrd="0" presId="urn:microsoft.com/office/officeart/2005/8/layout/hierarchy3"/>
    <dgm:cxn modelId="{F700975A-24AE-4142-8A75-94D0CEAC469D}" type="presOf" srcId="{3B4821D6-4017-4834-A1FD-D75DB3B27307}" destId="{B2C8ECDA-FC18-41E5-96E2-7199961559F6}" srcOrd="0" destOrd="0" presId="urn:microsoft.com/office/officeart/2005/8/layout/hierarchy3"/>
    <dgm:cxn modelId="{121CF510-810D-4312-9CA5-BBFDE0A263CB}" type="presOf" srcId="{28622895-1F30-4BF3-BE36-75CB29F4E8CB}" destId="{CF2CB015-7ABA-4EA5-AF0E-4DECB10A74DE}" srcOrd="0" destOrd="0" presId="urn:microsoft.com/office/officeart/2005/8/layout/hierarchy3"/>
    <dgm:cxn modelId="{D0D8A0B6-AEEF-424C-BC91-4B26CA5EE15D}" type="presOf" srcId="{34E70A10-B27A-4847-9E6B-848C4A379F06}" destId="{C8581FDA-35C9-40E1-91D6-F06860ADC40A}" srcOrd="0" destOrd="0" presId="urn:microsoft.com/office/officeart/2005/8/layout/hierarchy3"/>
    <dgm:cxn modelId="{AC43F1E5-BE3B-420F-AC82-19270F6B6843}" type="presOf" srcId="{52A00514-F0C1-4D96-8F4B-3EEDD7504D3C}" destId="{13E96681-CE0D-48C9-815A-ED6B63C42B32}" srcOrd="0" destOrd="0" presId="urn:microsoft.com/office/officeart/2005/8/layout/hierarchy3"/>
    <dgm:cxn modelId="{B26FA687-5BEC-4AF1-B3AC-4801C9A98192}" type="presOf" srcId="{D08C5452-4272-49A3-8468-FE579ECF41C7}" destId="{48FFA750-37F0-4C8F-9ED1-24CC1FDC8AA2}" srcOrd="0" destOrd="0" presId="urn:microsoft.com/office/officeart/2005/8/layout/hierarchy3"/>
    <dgm:cxn modelId="{B287546F-7119-4FA9-B94E-CE58CFED261F}" srcId="{9A66F054-1E27-49AF-BD49-E55ED9D920FA}" destId="{52A00514-F0C1-4D96-8F4B-3EEDD7504D3C}" srcOrd="0" destOrd="0" parTransId="{34E70A10-B27A-4847-9E6B-848C4A379F06}" sibTransId="{8EF17621-E897-4789-AAD8-FD7710A770BC}"/>
    <dgm:cxn modelId="{ABB67FED-6F8C-46E3-BAFF-C9D00520669B}" srcId="{40E41247-9526-496F-B0BE-A0089BBD0E99}" destId="{9A66F054-1E27-49AF-BD49-E55ED9D920FA}" srcOrd="2" destOrd="0" parTransId="{9C38EEA0-9CB8-4F59-A028-A4C91DFA5CA0}" sibTransId="{D35AE034-82CA-46A8-B762-02DBCF7D95D6}"/>
    <dgm:cxn modelId="{B2F2252B-87EB-48EC-B7D5-EDE7F85B26B1}" type="presOf" srcId="{64FE9F8F-7362-48F2-95DD-3A3EF226A59C}" destId="{C5C217FC-3C5F-4F3A-A297-C3FD4B44BA12}" srcOrd="0" destOrd="0" presId="urn:microsoft.com/office/officeart/2005/8/layout/hierarchy3"/>
    <dgm:cxn modelId="{52174FCB-02F4-4C54-A3B1-5FC0A5FEE05D}" srcId="{64FE9F8F-7362-48F2-95DD-3A3EF226A59C}" destId="{52A68A00-3166-4BDF-B9AB-21747AA324C3}" srcOrd="1" destOrd="0" parTransId="{DECB18CA-5C3E-4E7B-93CE-CD83490DBFF1}" sibTransId="{DEFBF709-4025-4220-9C4F-D579150E7013}"/>
    <dgm:cxn modelId="{EC0D59B0-B027-4130-BCB1-E27E59F7ECD3}" srcId="{40E41247-9526-496F-B0BE-A0089BBD0E99}" destId="{2E7DF4BD-84B9-4D70-A16B-E375E9DA10FC}" srcOrd="1" destOrd="0" parTransId="{02B593B2-C2E0-43E0-9E08-5FAF2F92A521}" sibTransId="{DE5B25CB-A1B3-41C9-AB8D-98FF1EDCE4EF}"/>
    <dgm:cxn modelId="{3123AAE7-99D9-4878-963A-91348152C7C1}" type="presOf" srcId="{64FE9F8F-7362-48F2-95DD-3A3EF226A59C}" destId="{3DDED365-D0DA-488E-A32C-B7866C2EED57}" srcOrd="1" destOrd="0" presId="urn:microsoft.com/office/officeart/2005/8/layout/hierarchy3"/>
    <dgm:cxn modelId="{D1643DCD-FDA2-46BC-8273-434FEA8B9A4B}" type="presOf" srcId="{E82C16C6-AB4D-4081-BEE5-99534231D154}" destId="{E14B3AB5-9796-491D-A1DD-61E8E09DA00F}" srcOrd="0" destOrd="0" presId="urn:microsoft.com/office/officeart/2005/8/layout/hierarchy3"/>
    <dgm:cxn modelId="{31A67EB2-ACE6-473A-80FC-099FD0CCAC99}" type="presOf" srcId="{52A68A00-3166-4BDF-B9AB-21747AA324C3}" destId="{E4B3EECB-6763-415B-848C-B3625D26861F}" srcOrd="0" destOrd="0" presId="urn:microsoft.com/office/officeart/2005/8/layout/hierarchy3"/>
    <dgm:cxn modelId="{F6852232-AA40-47D1-9D8F-BEB62192E293}" type="presOf" srcId="{CF908A14-E7AE-4345-A237-F5B3FDAB4227}" destId="{CB1D35FB-13AB-4A9B-9DB5-01359B47A022}" srcOrd="0" destOrd="0" presId="urn:microsoft.com/office/officeart/2005/8/layout/hierarchy3"/>
    <dgm:cxn modelId="{E89C61D7-9BC4-4AA5-B25B-500F7E458B69}" srcId="{40E41247-9526-496F-B0BE-A0089BBD0E99}" destId="{64FE9F8F-7362-48F2-95DD-3A3EF226A59C}" srcOrd="0" destOrd="0" parTransId="{6245D639-2E63-4D7E-B40D-81232295CAC2}" sibTransId="{1660A686-C119-4C54-AAA7-7069AE14FD0F}"/>
    <dgm:cxn modelId="{A78BFBB8-C867-438B-A32F-71D6D9B0B2DF}" srcId="{64FE9F8F-7362-48F2-95DD-3A3EF226A59C}" destId="{AEFB74CB-5497-4215-99AC-B4D58073C573}" srcOrd="2" destOrd="0" parTransId="{81B56F64-3A69-443D-90C3-DD3CA99E47F8}" sibTransId="{F88AFC4F-CA17-4E3D-8B81-B4B532C61DEA}"/>
    <dgm:cxn modelId="{EED59487-455A-40F2-A3F9-8DBD94F3109F}" type="presOf" srcId="{81B56F64-3A69-443D-90C3-DD3CA99E47F8}" destId="{13FE719F-4DD7-409C-BECE-986EDFD54C54}" srcOrd="0" destOrd="0" presId="urn:microsoft.com/office/officeart/2005/8/layout/hierarchy3"/>
    <dgm:cxn modelId="{1B338EEB-F138-419B-B816-7D45CC5E86CD}" type="presParOf" srcId="{4E8B5F20-00BF-422C-992E-E8F31FA281FA}" destId="{F3A46E36-725A-46CF-8AD5-EBC219E385A4}" srcOrd="0" destOrd="0" presId="urn:microsoft.com/office/officeart/2005/8/layout/hierarchy3"/>
    <dgm:cxn modelId="{D2CBDC83-E46C-4505-BD57-9D8EC3ED97EB}" type="presParOf" srcId="{F3A46E36-725A-46CF-8AD5-EBC219E385A4}" destId="{E2B9E6B2-8E76-4F10-9DF4-283D6CCD02F6}" srcOrd="0" destOrd="0" presId="urn:microsoft.com/office/officeart/2005/8/layout/hierarchy3"/>
    <dgm:cxn modelId="{3785DF85-EDF3-4C95-9430-7FA4EE027D76}" type="presParOf" srcId="{E2B9E6B2-8E76-4F10-9DF4-283D6CCD02F6}" destId="{C5C217FC-3C5F-4F3A-A297-C3FD4B44BA12}" srcOrd="0" destOrd="0" presId="urn:microsoft.com/office/officeart/2005/8/layout/hierarchy3"/>
    <dgm:cxn modelId="{6F821A72-15F6-49AC-AFC8-56A8A91DB6AD}" type="presParOf" srcId="{E2B9E6B2-8E76-4F10-9DF4-283D6CCD02F6}" destId="{3DDED365-D0DA-488E-A32C-B7866C2EED57}" srcOrd="1" destOrd="0" presId="urn:microsoft.com/office/officeart/2005/8/layout/hierarchy3"/>
    <dgm:cxn modelId="{1E615346-7665-42DE-B5D0-2237BCC8899B}" type="presParOf" srcId="{F3A46E36-725A-46CF-8AD5-EBC219E385A4}" destId="{5E975C6B-4921-4C97-9704-4B82868B523F}" srcOrd="1" destOrd="0" presId="urn:microsoft.com/office/officeart/2005/8/layout/hierarchy3"/>
    <dgm:cxn modelId="{CDBCFF58-A0B6-4FD7-B225-701D101DFD4C}" type="presParOf" srcId="{5E975C6B-4921-4C97-9704-4B82868B523F}" destId="{CB1D35FB-13AB-4A9B-9DB5-01359B47A022}" srcOrd="0" destOrd="0" presId="urn:microsoft.com/office/officeart/2005/8/layout/hierarchy3"/>
    <dgm:cxn modelId="{C2F050E3-9F08-4F44-B093-AFD4F3AF0720}" type="presParOf" srcId="{5E975C6B-4921-4C97-9704-4B82868B523F}" destId="{957338D7-FF2E-48C3-ADE9-917B9518651F}" srcOrd="1" destOrd="0" presId="urn:microsoft.com/office/officeart/2005/8/layout/hierarchy3"/>
    <dgm:cxn modelId="{4FF3EAA3-8E07-4EFC-82F5-16503335DD32}" type="presParOf" srcId="{5E975C6B-4921-4C97-9704-4B82868B523F}" destId="{5C701A67-5320-4B7B-8355-D18FAE051021}" srcOrd="2" destOrd="0" presId="urn:microsoft.com/office/officeart/2005/8/layout/hierarchy3"/>
    <dgm:cxn modelId="{E69297DE-582E-416B-B375-0DA40924DB83}" type="presParOf" srcId="{5E975C6B-4921-4C97-9704-4B82868B523F}" destId="{E4B3EECB-6763-415B-848C-B3625D26861F}" srcOrd="3" destOrd="0" presId="urn:microsoft.com/office/officeart/2005/8/layout/hierarchy3"/>
    <dgm:cxn modelId="{87FA4F3A-2D2E-4A54-8D3B-8D85E64499FF}" type="presParOf" srcId="{5E975C6B-4921-4C97-9704-4B82868B523F}" destId="{13FE719F-4DD7-409C-BECE-986EDFD54C54}" srcOrd="4" destOrd="0" presId="urn:microsoft.com/office/officeart/2005/8/layout/hierarchy3"/>
    <dgm:cxn modelId="{AC3465F0-D0CA-4337-BB58-9F689D5849CE}" type="presParOf" srcId="{5E975C6B-4921-4C97-9704-4B82868B523F}" destId="{126718B8-C8DD-4E81-A9F7-01D16253BD35}" srcOrd="5" destOrd="0" presId="urn:microsoft.com/office/officeart/2005/8/layout/hierarchy3"/>
    <dgm:cxn modelId="{7A0FA79A-B476-4E75-A1D1-2ACD876381E3}" type="presParOf" srcId="{4E8B5F20-00BF-422C-992E-E8F31FA281FA}" destId="{8A5A29E2-732F-4613-A5DD-A56D53E4CDEA}" srcOrd="1" destOrd="0" presId="urn:microsoft.com/office/officeart/2005/8/layout/hierarchy3"/>
    <dgm:cxn modelId="{C4C8B383-5D8E-4C5B-A5D8-06B8C8DA8734}" type="presParOf" srcId="{8A5A29E2-732F-4613-A5DD-A56D53E4CDEA}" destId="{3726581F-FE80-420F-82E0-AC8737CB743F}" srcOrd="0" destOrd="0" presId="urn:microsoft.com/office/officeart/2005/8/layout/hierarchy3"/>
    <dgm:cxn modelId="{CB24452F-E1D6-45F3-9E6B-F51009E78FFD}" type="presParOf" srcId="{3726581F-FE80-420F-82E0-AC8737CB743F}" destId="{D641647B-2068-4C8E-A060-DA8A66343E60}" srcOrd="0" destOrd="0" presId="urn:microsoft.com/office/officeart/2005/8/layout/hierarchy3"/>
    <dgm:cxn modelId="{C54AC56F-17EF-49D1-8175-C0D345B5B7B0}" type="presParOf" srcId="{3726581F-FE80-420F-82E0-AC8737CB743F}" destId="{1C4DA37D-BA3F-4EF9-B6E1-AC7D53FA702C}" srcOrd="1" destOrd="0" presId="urn:microsoft.com/office/officeart/2005/8/layout/hierarchy3"/>
    <dgm:cxn modelId="{D9C10D9F-AA66-4270-901D-51FC2E37AE04}" type="presParOf" srcId="{8A5A29E2-732F-4613-A5DD-A56D53E4CDEA}" destId="{CA85B147-D406-456E-B430-AF8D7BE5D8F8}" srcOrd="1" destOrd="0" presId="urn:microsoft.com/office/officeart/2005/8/layout/hierarchy3"/>
    <dgm:cxn modelId="{AD5F05D9-D88D-4B4A-B223-CBF87F6F7BC8}" type="presParOf" srcId="{CA85B147-D406-456E-B430-AF8D7BE5D8F8}" destId="{E14B3AB5-9796-491D-A1DD-61E8E09DA00F}" srcOrd="0" destOrd="0" presId="urn:microsoft.com/office/officeart/2005/8/layout/hierarchy3"/>
    <dgm:cxn modelId="{1F6DEDFE-02BF-4128-AF15-1CB0CE31DAEC}" type="presParOf" srcId="{CA85B147-D406-456E-B430-AF8D7BE5D8F8}" destId="{B2C8ECDA-FC18-41E5-96E2-7199961559F6}" srcOrd="1" destOrd="0" presId="urn:microsoft.com/office/officeart/2005/8/layout/hierarchy3"/>
    <dgm:cxn modelId="{088FA2FA-5882-4E1D-949B-91474FF638E5}" type="presParOf" srcId="{CA85B147-D406-456E-B430-AF8D7BE5D8F8}" destId="{B8D41229-5A11-4B55-A132-B9EE6AA48ADD}" srcOrd="2" destOrd="0" presId="urn:microsoft.com/office/officeart/2005/8/layout/hierarchy3"/>
    <dgm:cxn modelId="{C7455B91-0C04-4F6F-8510-D2F7E7F7B18E}" type="presParOf" srcId="{CA85B147-D406-456E-B430-AF8D7BE5D8F8}" destId="{48FFA750-37F0-4C8F-9ED1-24CC1FDC8AA2}" srcOrd="3" destOrd="0" presId="urn:microsoft.com/office/officeart/2005/8/layout/hierarchy3"/>
    <dgm:cxn modelId="{D68D3FF2-073D-4815-B92F-C0821ECB33E2}" type="presParOf" srcId="{4E8B5F20-00BF-422C-992E-E8F31FA281FA}" destId="{552E4A28-C4A8-4560-97FA-B4657CBE2155}" srcOrd="2" destOrd="0" presId="urn:microsoft.com/office/officeart/2005/8/layout/hierarchy3"/>
    <dgm:cxn modelId="{19B32ABB-ED09-48D4-B682-42C3010D4C13}" type="presParOf" srcId="{552E4A28-C4A8-4560-97FA-B4657CBE2155}" destId="{FF44DF58-FE2C-4AAA-ACC6-AD61D537BA7D}" srcOrd="0" destOrd="0" presId="urn:microsoft.com/office/officeart/2005/8/layout/hierarchy3"/>
    <dgm:cxn modelId="{2B1860A6-9868-4CB5-ACFF-2A4B709F3028}" type="presParOf" srcId="{FF44DF58-FE2C-4AAA-ACC6-AD61D537BA7D}" destId="{1A0053BF-3B28-4168-8829-608EF24578B4}" srcOrd="0" destOrd="0" presId="urn:microsoft.com/office/officeart/2005/8/layout/hierarchy3"/>
    <dgm:cxn modelId="{3F21BF4B-2A30-41D5-8D8E-E2EAD590ED0A}" type="presParOf" srcId="{FF44DF58-FE2C-4AAA-ACC6-AD61D537BA7D}" destId="{D5F2041E-6921-4223-B3AD-53CB2C71A702}" srcOrd="1" destOrd="0" presId="urn:microsoft.com/office/officeart/2005/8/layout/hierarchy3"/>
    <dgm:cxn modelId="{A201875A-303A-4E43-A530-6BB4DB5617EE}" type="presParOf" srcId="{552E4A28-C4A8-4560-97FA-B4657CBE2155}" destId="{EFA3BB01-3579-4C91-9524-DD871C260AE6}" srcOrd="1" destOrd="0" presId="urn:microsoft.com/office/officeart/2005/8/layout/hierarchy3"/>
    <dgm:cxn modelId="{9CAFE11B-535C-496B-9AD9-246190D0B1DB}" type="presParOf" srcId="{EFA3BB01-3579-4C91-9524-DD871C260AE6}" destId="{C8581FDA-35C9-40E1-91D6-F06860ADC40A}" srcOrd="0" destOrd="0" presId="urn:microsoft.com/office/officeart/2005/8/layout/hierarchy3"/>
    <dgm:cxn modelId="{868A059E-E507-40F4-86F2-E6EDD5E25D30}" type="presParOf" srcId="{EFA3BB01-3579-4C91-9524-DD871C260AE6}" destId="{13E96681-CE0D-48C9-815A-ED6B63C42B32}" srcOrd="1" destOrd="0" presId="urn:microsoft.com/office/officeart/2005/8/layout/hierarchy3"/>
    <dgm:cxn modelId="{340FA432-8027-430D-8B20-1796F6DD906A}" type="presParOf" srcId="{EFA3BB01-3579-4C91-9524-DD871C260AE6}" destId="{4E03173C-7954-40A1-97D5-12DBA3470188}" srcOrd="2" destOrd="0" presId="urn:microsoft.com/office/officeart/2005/8/layout/hierarchy3"/>
    <dgm:cxn modelId="{B26C675A-9A18-4102-93DE-BE1B06F70FB4}" type="presParOf" srcId="{EFA3BB01-3579-4C91-9524-DD871C260AE6}" destId="{CF2CB015-7ABA-4EA5-AF0E-4DECB10A74D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7AA77D-EA16-471C-B271-7A0E378DC7A1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9C0CA8-7B1F-421B-9B18-AA2266927C3E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900" dirty="0" smtClean="0"/>
            <a:t>Дефектное развитие словесно-логического мышления</a:t>
          </a:r>
          <a:endParaRPr lang="ru-RU" sz="900" dirty="0"/>
        </a:p>
      </dgm:t>
    </dgm:pt>
    <dgm:pt modelId="{876D83E2-1215-4667-B026-7B7AABA02B22}" type="parTrans" cxnId="{499624B8-9E1B-459C-8AA4-4EA25DE03CE2}">
      <dgm:prSet/>
      <dgm:spPr/>
      <dgm:t>
        <a:bodyPr/>
        <a:lstStyle/>
        <a:p>
          <a:endParaRPr lang="ru-RU" sz="900"/>
        </a:p>
      </dgm:t>
    </dgm:pt>
    <dgm:pt modelId="{5518F620-031E-4A8E-A835-131B364D65AD}" type="sibTrans" cxnId="{499624B8-9E1B-459C-8AA4-4EA25DE03CE2}">
      <dgm:prSet/>
      <dgm:spPr/>
      <dgm:t>
        <a:bodyPr/>
        <a:lstStyle/>
        <a:p>
          <a:endParaRPr lang="ru-RU" sz="900"/>
        </a:p>
      </dgm:t>
    </dgm:pt>
    <dgm:pt modelId="{345BC7CC-06C6-49F3-91A5-9B70D8B2AEE9}">
      <dgm:prSet phldrT="[Текст]" custT="1"/>
      <dgm:spPr/>
      <dgm:t>
        <a:bodyPr/>
        <a:lstStyle/>
        <a:p>
          <a:r>
            <a:rPr lang="ru-RU" sz="900" dirty="0" smtClean="0"/>
            <a:t>неполноценное осмысливание пространственной ситуации</a:t>
          </a:r>
          <a:endParaRPr lang="ru-RU" sz="900" dirty="0"/>
        </a:p>
      </dgm:t>
    </dgm:pt>
    <dgm:pt modelId="{2C35CF5E-56B5-4132-9CA3-71333C050A0E}" type="parTrans" cxnId="{8F833A48-4B79-415E-9453-C4FB387C3C01}">
      <dgm:prSet/>
      <dgm:spPr/>
      <dgm:t>
        <a:bodyPr/>
        <a:lstStyle/>
        <a:p>
          <a:endParaRPr lang="ru-RU" sz="900"/>
        </a:p>
      </dgm:t>
    </dgm:pt>
    <dgm:pt modelId="{1D1DBBF6-D69A-4B25-8BD0-1D424B50900C}" type="sibTrans" cxnId="{8F833A48-4B79-415E-9453-C4FB387C3C01}">
      <dgm:prSet/>
      <dgm:spPr/>
      <dgm:t>
        <a:bodyPr/>
        <a:lstStyle/>
        <a:p>
          <a:endParaRPr lang="ru-RU" sz="900"/>
        </a:p>
      </dgm:t>
    </dgm:pt>
    <dgm:pt modelId="{993B17B0-9859-4DC1-A189-F2A9D0CC19C8}">
      <dgm:prSet phldrT="[Текст]" custT="1"/>
      <dgm:spPr/>
      <dgm:t>
        <a:bodyPr/>
        <a:lstStyle/>
        <a:p>
          <a:r>
            <a:rPr lang="ru-RU" sz="900" b="0" i="0" dirty="0" smtClean="0"/>
            <a:t>неточное понимание и употребление в активной речи предлогов</a:t>
          </a:r>
          <a:endParaRPr lang="ru-RU" sz="900" b="0" i="0" dirty="0"/>
        </a:p>
      </dgm:t>
    </dgm:pt>
    <dgm:pt modelId="{3146D403-CB7B-47AA-A83D-5D77129A37B7}" type="parTrans" cxnId="{BDFE2F6E-38D7-4FEC-A4BF-C332A21F3F5B}">
      <dgm:prSet/>
      <dgm:spPr/>
      <dgm:t>
        <a:bodyPr/>
        <a:lstStyle/>
        <a:p>
          <a:endParaRPr lang="ru-RU" sz="900"/>
        </a:p>
      </dgm:t>
    </dgm:pt>
    <dgm:pt modelId="{FA0C9347-88A4-4E22-9EB2-ADE66C3606FE}" type="sibTrans" cxnId="{BDFE2F6E-38D7-4FEC-A4BF-C332A21F3F5B}">
      <dgm:prSet/>
      <dgm:spPr/>
      <dgm:t>
        <a:bodyPr/>
        <a:lstStyle/>
        <a:p>
          <a:endParaRPr lang="ru-RU" sz="900"/>
        </a:p>
      </dgm:t>
    </dgm:pt>
    <dgm:pt modelId="{19F70703-4C58-40CB-8987-16C2177A113A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900" b="0" dirty="0" smtClean="0">
              <a:solidFill>
                <a:schemeClr val="accent1">
                  <a:lumMod val="50000"/>
                </a:schemeClr>
              </a:solidFill>
            </a:rPr>
            <a:t>проявления осязания</a:t>
          </a:r>
          <a:endParaRPr lang="ru-RU" sz="900" b="0" dirty="0">
            <a:solidFill>
              <a:schemeClr val="accent1">
                <a:lumMod val="50000"/>
              </a:schemeClr>
            </a:solidFill>
          </a:endParaRPr>
        </a:p>
      </dgm:t>
    </dgm:pt>
    <dgm:pt modelId="{941742A8-F346-4AE6-9CCE-6995CC703DF4}" type="parTrans" cxnId="{0E659CA3-F9B9-46A0-8287-7C22F7D4E744}">
      <dgm:prSet/>
      <dgm:spPr/>
      <dgm:t>
        <a:bodyPr/>
        <a:lstStyle/>
        <a:p>
          <a:endParaRPr lang="ru-RU" sz="900"/>
        </a:p>
      </dgm:t>
    </dgm:pt>
    <dgm:pt modelId="{7B25FEE6-8DDA-4C64-9D37-ADC320FECA5A}" type="sibTrans" cxnId="{0E659CA3-F9B9-46A0-8287-7C22F7D4E744}">
      <dgm:prSet/>
      <dgm:spPr/>
      <dgm:t>
        <a:bodyPr/>
        <a:lstStyle/>
        <a:p>
          <a:endParaRPr lang="ru-RU" sz="900"/>
        </a:p>
      </dgm:t>
    </dgm:pt>
    <dgm:pt modelId="{AFC24464-BB53-4A69-A311-07E0479F0E3D}">
      <dgm:prSet phldrT="[Текст]" custT="1"/>
      <dgm:spPr/>
      <dgm:t>
        <a:bodyPr/>
        <a:lstStyle/>
        <a:p>
          <a:r>
            <a:rPr lang="ru-RU" sz="900" dirty="0" smtClean="0"/>
            <a:t>объемные изображения легче распознаются</a:t>
          </a:r>
          <a:endParaRPr lang="ru-RU" sz="900" dirty="0"/>
        </a:p>
      </dgm:t>
    </dgm:pt>
    <dgm:pt modelId="{0F1099B6-FC2A-4670-A03C-83DFD37F45C1}" type="parTrans" cxnId="{CC08E85E-41A3-4BEF-8362-21079A48C13B}">
      <dgm:prSet/>
      <dgm:spPr/>
      <dgm:t>
        <a:bodyPr/>
        <a:lstStyle/>
        <a:p>
          <a:endParaRPr lang="ru-RU" sz="900"/>
        </a:p>
      </dgm:t>
    </dgm:pt>
    <dgm:pt modelId="{BDDA1612-2CB3-403C-B1A7-641A20DF7090}" type="sibTrans" cxnId="{CC08E85E-41A3-4BEF-8362-21079A48C13B}">
      <dgm:prSet/>
      <dgm:spPr/>
      <dgm:t>
        <a:bodyPr/>
        <a:lstStyle/>
        <a:p>
          <a:endParaRPr lang="ru-RU" sz="900"/>
        </a:p>
      </dgm:t>
    </dgm:pt>
    <dgm:pt modelId="{B1EDCD2B-FC46-489E-9B8D-DA7BAD896E49}">
      <dgm:prSet phldrT="[Текст]" custT="1"/>
      <dgm:spPr/>
      <dgm:t>
        <a:bodyPr/>
        <a:lstStyle/>
        <a:p>
          <a:r>
            <a:rPr lang="ru-RU" sz="900" b="0" i="0" dirty="0" smtClean="0"/>
            <a:t>асинхронность и несогласованность движений рук, импульсивность, поспешность, недостаточная сосредоточенность всей деятельности</a:t>
          </a:r>
          <a:endParaRPr lang="ru-RU" sz="900" b="0" i="0" dirty="0"/>
        </a:p>
      </dgm:t>
    </dgm:pt>
    <dgm:pt modelId="{0F93DE20-8BE3-488D-A493-E882D217C83E}" type="parTrans" cxnId="{997783A7-75FA-4D59-A8D9-F11BB1ED64C7}">
      <dgm:prSet/>
      <dgm:spPr/>
      <dgm:t>
        <a:bodyPr/>
        <a:lstStyle/>
        <a:p>
          <a:endParaRPr lang="ru-RU" sz="900"/>
        </a:p>
      </dgm:t>
    </dgm:pt>
    <dgm:pt modelId="{FBA75BC0-F9A3-4A5E-A9F3-45B51579F71B}" type="sibTrans" cxnId="{997783A7-75FA-4D59-A8D9-F11BB1ED64C7}">
      <dgm:prSet/>
      <dgm:spPr/>
      <dgm:t>
        <a:bodyPr/>
        <a:lstStyle/>
        <a:p>
          <a:endParaRPr lang="ru-RU" sz="900"/>
        </a:p>
      </dgm:t>
    </dgm:pt>
    <dgm:pt modelId="{DE28AF90-3CB6-47B9-9578-2B1818A2A0B0}">
      <dgm:prSet phldrT="[Текст]" custT="1"/>
      <dgm:spPr/>
      <dgm:t>
        <a:bodyPr/>
        <a:lstStyle/>
        <a:p>
          <a:r>
            <a:rPr lang="ru-RU" sz="900" dirty="0" smtClean="0"/>
            <a:t>неточность </a:t>
          </a:r>
          <a:r>
            <a:rPr lang="ru-RU" sz="900" dirty="0" err="1" smtClean="0"/>
            <a:t>проприоцеп-тивных</a:t>
          </a:r>
          <a:r>
            <a:rPr lang="ru-RU" sz="900" dirty="0" smtClean="0"/>
            <a:t> </a:t>
          </a:r>
          <a:r>
            <a:rPr lang="ru-RU" sz="900" dirty="0" smtClean="0"/>
            <a:t>ощущений движения</a:t>
          </a:r>
          <a:endParaRPr lang="ru-RU" sz="900" dirty="0"/>
        </a:p>
      </dgm:t>
    </dgm:pt>
    <dgm:pt modelId="{4142EF18-02C8-45BF-8292-C3DF6AF85B86}" type="parTrans" cxnId="{D0666C03-9E21-41C6-8597-15436C7BA838}">
      <dgm:prSet/>
      <dgm:spPr/>
      <dgm:t>
        <a:bodyPr/>
        <a:lstStyle/>
        <a:p>
          <a:endParaRPr lang="ru-RU" sz="900"/>
        </a:p>
      </dgm:t>
    </dgm:pt>
    <dgm:pt modelId="{F3B2968B-F6B5-46D8-9BB1-E1CADD492ABD}" type="sibTrans" cxnId="{D0666C03-9E21-41C6-8597-15436C7BA838}">
      <dgm:prSet/>
      <dgm:spPr/>
      <dgm:t>
        <a:bodyPr/>
        <a:lstStyle/>
        <a:p>
          <a:endParaRPr lang="ru-RU" sz="900"/>
        </a:p>
      </dgm:t>
    </dgm:pt>
    <dgm:pt modelId="{89C017D2-A668-4CDC-9E03-EA56467A31B4}">
      <dgm:prSet phldrT="[Текст]" custT="1"/>
      <dgm:spPr/>
      <dgm:t>
        <a:bodyPr/>
        <a:lstStyle/>
        <a:p>
          <a:r>
            <a:rPr lang="ru-RU" sz="900" dirty="0" smtClean="0"/>
            <a:t>скованность, неполный объем </a:t>
          </a:r>
          <a:r>
            <a:rPr lang="ru-RU" sz="900" b="0" dirty="0" smtClean="0"/>
            <a:t>движений</a:t>
          </a:r>
          <a:endParaRPr lang="ru-RU" sz="900" b="0" dirty="0"/>
        </a:p>
      </dgm:t>
    </dgm:pt>
    <dgm:pt modelId="{85EC44FD-5B44-41F8-BBF4-1882914E5339}" type="parTrans" cxnId="{58295AAE-B4EB-41AF-9B89-21B2AEC02966}">
      <dgm:prSet/>
      <dgm:spPr/>
      <dgm:t>
        <a:bodyPr/>
        <a:lstStyle/>
        <a:p>
          <a:endParaRPr lang="ru-RU" sz="900"/>
        </a:p>
      </dgm:t>
    </dgm:pt>
    <dgm:pt modelId="{2B54D674-3CB7-47BC-99AF-62BD518D2474}" type="sibTrans" cxnId="{58295AAE-B4EB-41AF-9B89-21B2AEC02966}">
      <dgm:prSet/>
      <dgm:spPr/>
      <dgm:t>
        <a:bodyPr/>
        <a:lstStyle/>
        <a:p>
          <a:endParaRPr lang="ru-RU" sz="900"/>
        </a:p>
      </dgm:t>
    </dgm:pt>
    <dgm:pt modelId="{CAF77245-B9A7-497A-9BEE-A605B7A7F10E}">
      <dgm:prSet phldrT="[Текст]" custT="1"/>
      <dgm:spPr/>
      <dgm:t>
        <a:bodyPr/>
        <a:lstStyle/>
        <a:p>
          <a:r>
            <a:rPr lang="ru-RU" sz="900" dirty="0" smtClean="0"/>
            <a:t>недоразвитие </a:t>
          </a:r>
          <a:r>
            <a:rPr lang="ru-RU" sz="900" b="0" dirty="0" smtClean="0"/>
            <a:t>мелкой моторики</a:t>
          </a:r>
          <a:r>
            <a:rPr lang="ru-RU" sz="900" b="1" dirty="0" smtClean="0"/>
            <a:t> </a:t>
          </a:r>
          <a:r>
            <a:rPr lang="ru-RU" sz="900" dirty="0" smtClean="0"/>
            <a:t>и зрительно-двигательной координации</a:t>
          </a:r>
          <a:endParaRPr lang="ru-RU" sz="900" dirty="0"/>
        </a:p>
      </dgm:t>
    </dgm:pt>
    <dgm:pt modelId="{B6E79002-9652-437E-B340-CF3331D8BDB6}" type="parTrans" cxnId="{AE57C640-0378-4DCF-9A01-BD9DE529E479}">
      <dgm:prSet/>
      <dgm:spPr/>
      <dgm:t>
        <a:bodyPr/>
        <a:lstStyle/>
        <a:p>
          <a:endParaRPr lang="ru-RU" sz="900"/>
        </a:p>
      </dgm:t>
    </dgm:pt>
    <dgm:pt modelId="{E5E570F2-8892-47C2-9164-F0FEB8D818EE}" type="sibTrans" cxnId="{AE57C640-0378-4DCF-9A01-BD9DE529E479}">
      <dgm:prSet/>
      <dgm:spPr/>
      <dgm:t>
        <a:bodyPr/>
        <a:lstStyle/>
        <a:p>
          <a:endParaRPr lang="ru-RU" sz="900"/>
        </a:p>
      </dgm:t>
    </dgm:pt>
    <dgm:pt modelId="{E3109341-1BE3-41C3-9581-8C8D4F68B1A3}">
      <dgm:prSet phldrT="[Текст]" custT="1"/>
      <dgm:spPr/>
      <dgm:t>
        <a:bodyPr/>
        <a:lstStyle/>
        <a:p>
          <a:r>
            <a:rPr lang="ru-RU" sz="900" dirty="0" smtClean="0"/>
            <a:t>слабая двигательная координация</a:t>
          </a:r>
          <a:endParaRPr lang="ru-RU" sz="900" dirty="0"/>
        </a:p>
      </dgm:t>
    </dgm:pt>
    <dgm:pt modelId="{8B488477-9C21-4165-BA3C-69B5336E22C7}" type="parTrans" cxnId="{526D3C01-911F-4155-85C4-9047352B2513}">
      <dgm:prSet/>
      <dgm:spPr/>
      <dgm:t>
        <a:bodyPr/>
        <a:lstStyle/>
        <a:p>
          <a:endParaRPr lang="ru-RU" sz="900"/>
        </a:p>
      </dgm:t>
    </dgm:pt>
    <dgm:pt modelId="{B4BE2707-168F-409E-B39D-A25B85FEA63F}" type="sibTrans" cxnId="{526D3C01-911F-4155-85C4-9047352B2513}">
      <dgm:prSet/>
      <dgm:spPr/>
      <dgm:t>
        <a:bodyPr/>
        <a:lstStyle/>
        <a:p>
          <a:endParaRPr lang="ru-RU" sz="900"/>
        </a:p>
      </dgm:t>
    </dgm:pt>
    <dgm:pt modelId="{AD689397-426F-4D61-8976-BC56B3F9362A}" type="pres">
      <dgm:prSet presAssocID="{9A7AA77D-EA16-471C-B271-7A0E378DC7A1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9BE78E-12F9-45E3-9144-B8D323D5D81D}" type="pres">
      <dgm:prSet presAssocID="{9A7AA77D-EA16-471C-B271-7A0E378DC7A1}" presName="cycle" presStyleCnt="0"/>
      <dgm:spPr/>
    </dgm:pt>
    <dgm:pt modelId="{E340797F-CBDD-4083-B8BF-4A58501D6DD8}" type="pres">
      <dgm:prSet presAssocID="{9A7AA77D-EA16-471C-B271-7A0E378DC7A1}" presName="centerShape" presStyleCnt="0"/>
      <dgm:spPr/>
    </dgm:pt>
    <dgm:pt modelId="{624F2CD8-F4E4-4590-8CE5-F7B727816C90}" type="pres">
      <dgm:prSet presAssocID="{9A7AA77D-EA16-471C-B271-7A0E378DC7A1}" presName="connSite" presStyleLbl="node1" presStyleIdx="0" presStyleCnt="4"/>
      <dgm:spPr/>
    </dgm:pt>
    <dgm:pt modelId="{08912C29-1134-490A-98A7-380E6FBCC7F0}" type="pres">
      <dgm:prSet presAssocID="{9A7AA77D-EA16-471C-B271-7A0E378DC7A1}" presName="visible" presStyleLbl="node1" presStyleIdx="0" presStyleCnt="4" custAng="20544830"/>
      <dgm:spPr>
        <a:prstGeom prst="cub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320188A2-9947-4E72-9C91-99C692735DC8}" type="pres">
      <dgm:prSet presAssocID="{876D83E2-1215-4667-B026-7B7AABA02B22}" presName="Name25" presStyleLbl="parChTrans1D1" presStyleIdx="0" presStyleCnt="3"/>
      <dgm:spPr/>
      <dgm:t>
        <a:bodyPr/>
        <a:lstStyle/>
        <a:p>
          <a:endParaRPr lang="ru-RU"/>
        </a:p>
      </dgm:t>
    </dgm:pt>
    <dgm:pt modelId="{11AEEC23-4E2F-4E2C-83F7-3DD54A41E163}" type="pres">
      <dgm:prSet presAssocID="{6A9C0CA8-7B1F-421B-9B18-AA2266927C3E}" presName="node" presStyleCnt="0"/>
      <dgm:spPr/>
    </dgm:pt>
    <dgm:pt modelId="{E0F909C1-BF3B-4C45-878A-D5F01A05E4D7}" type="pres">
      <dgm:prSet presAssocID="{6A9C0CA8-7B1F-421B-9B18-AA2266927C3E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9DFB4-877A-40E3-A58D-505B04068D41}" type="pres">
      <dgm:prSet presAssocID="{6A9C0CA8-7B1F-421B-9B18-AA2266927C3E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8055BF-0526-4161-93A7-856791C9E8B1}" type="pres">
      <dgm:prSet presAssocID="{941742A8-F346-4AE6-9CCE-6995CC703DF4}" presName="Name25" presStyleLbl="parChTrans1D1" presStyleIdx="1" presStyleCnt="3"/>
      <dgm:spPr/>
      <dgm:t>
        <a:bodyPr/>
        <a:lstStyle/>
        <a:p>
          <a:endParaRPr lang="ru-RU"/>
        </a:p>
      </dgm:t>
    </dgm:pt>
    <dgm:pt modelId="{EE29761A-ED77-4C0D-961F-902DF7408592}" type="pres">
      <dgm:prSet presAssocID="{19F70703-4C58-40CB-8987-16C2177A113A}" presName="node" presStyleCnt="0"/>
      <dgm:spPr/>
    </dgm:pt>
    <dgm:pt modelId="{D7E90D52-38AB-4238-A516-22D1FD18CCC7}" type="pres">
      <dgm:prSet presAssocID="{19F70703-4C58-40CB-8987-16C2177A113A}" presName="parentNode" presStyleLbl="node1" presStyleIdx="2" presStyleCnt="4" custLinFactNeighborX="5121" custLinFactNeighborY="-141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CC92F4-4F53-4285-B6A4-76BBE20A23CF}" type="pres">
      <dgm:prSet presAssocID="{19F70703-4C58-40CB-8987-16C2177A113A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AD6AB9-5ACC-4A3E-9CE4-F610138C3E1E}" type="pres">
      <dgm:prSet presAssocID="{4142EF18-02C8-45BF-8292-C3DF6AF85B86}" presName="Name25" presStyleLbl="parChTrans1D1" presStyleIdx="2" presStyleCnt="3"/>
      <dgm:spPr/>
      <dgm:t>
        <a:bodyPr/>
        <a:lstStyle/>
        <a:p>
          <a:endParaRPr lang="ru-RU"/>
        </a:p>
      </dgm:t>
    </dgm:pt>
    <dgm:pt modelId="{4E4D9E08-86F5-4465-8145-5539F6B48302}" type="pres">
      <dgm:prSet presAssocID="{DE28AF90-3CB6-47B9-9578-2B1818A2A0B0}" presName="node" presStyleCnt="0"/>
      <dgm:spPr/>
    </dgm:pt>
    <dgm:pt modelId="{65F78C57-FA3A-42F9-8279-71B8761EC598}" type="pres">
      <dgm:prSet presAssocID="{DE28AF90-3CB6-47B9-9578-2B1818A2A0B0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6EBA2D-351C-4064-971E-637F28C15092}" type="pres">
      <dgm:prSet presAssocID="{DE28AF90-3CB6-47B9-9578-2B1818A2A0B0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57C640-0378-4DCF-9A01-BD9DE529E479}" srcId="{DE28AF90-3CB6-47B9-9578-2B1818A2A0B0}" destId="{CAF77245-B9A7-497A-9BEE-A605B7A7F10E}" srcOrd="1" destOrd="0" parTransId="{B6E79002-9652-437E-B340-CF3331D8BDB6}" sibTransId="{E5E570F2-8892-47C2-9164-F0FEB8D818EE}"/>
    <dgm:cxn modelId="{526D3C01-911F-4155-85C4-9047352B2513}" srcId="{DE28AF90-3CB6-47B9-9578-2B1818A2A0B0}" destId="{E3109341-1BE3-41C3-9581-8C8D4F68B1A3}" srcOrd="2" destOrd="0" parTransId="{8B488477-9C21-4165-BA3C-69B5336E22C7}" sibTransId="{B4BE2707-168F-409E-B39D-A25B85FEA63F}"/>
    <dgm:cxn modelId="{F4FB7EDB-FCED-4E49-9ECD-006E6E425708}" type="presOf" srcId="{B1EDCD2B-FC46-489E-9B8D-DA7BAD896E49}" destId="{78CC92F4-4F53-4285-B6A4-76BBE20A23CF}" srcOrd="0" destOrd="1" presId="urn:microsoft.com/office/officeart/2005/8/layout/radial2"/>
    <dgm:cxn modelId="{CC08E85E-41A3-4BEF-8362-21079A48C13B}" srcId="{19F70703-4C58-40CB-8987-16C2177A113A}" destId="{AFC24464-BB53-4A69-A311-07E0479F0E3D}" srcOrd="0" destOrd="0" parTransId="{0F1099B6-FC2A-4670-A03C-83DFD37F45C1}" sibTransId="{BDDA1612-2CB3-403C-B1A7-641A20DF7090}"/>
    <dgm:cxn modelId="{58295AAE-B4EB-41AF-9B89-21B2AEC02966}" srcId="{DE28AF90-3CB6-47B9-9578-2B1818A2A0B0}" destId="{89C017D2-A668-4CDC-9E03-EA56467A31B4}" srcOrd="0" destOrd="0" parTransId="{85EC44FD-5B44-41F8-BBF4-1882914E5339}" sibTransId="{2B54D674-3CB7-47BC-99AF-62BD518D2474}"/>
    <dgm:cxn modelId="{0E659CA3-F9B9-46A0-8287-7C22F7D4E744}" srcId="{9A7AA77D-EA16-471C-B271-7A0E378DC7A1}" destId="{19F70703-4C58-40CB-8987-16C2177A113A}" srcOrd="1" destOrd="0" parTransId="{941742A8-F346-4AE6-9CCE-6995CC703DF4}" sibTransId="{7B25FEE6-8DDA-4C64-9D37-ADC320FECA5A}"/>
    <dgm:cxn modelId="{997783A7-75FA-4D59-A8D9-F11BB1ED64C7}" srcId="{19F70703-4C58-40CB-8987-16C2177A113A}" destId="{B1EDCD2B-FC46-489E-9B8D-DA7BAD896E49}" srcOrd="1" destOrd="0" parTransId="{0F93DE20-8BE3-488D-A493-E882D217C83E}" sibTransId="{FBA75BC0-F9A3-4A5E-A9F3-45B51579F71B}"/>
    <dgm:cxn modelId="{EAAA57E1-C49E-44F2-BC6C-032896766509}" type="presOf" srcId="{89C017D2-A668-4CDC-9E03-EA56467A31B4}" destId="{B76EBA2D-351C-4064-971E-637F28C15092}" srcOrd="0" destOrd="0" presId="urn:microsoft.com/office/officeart/2005/8/layout/radial2"/>
    <dgm:cxn modelId="{8F833A48-4B79-415E-9453-C4FB387C3C01}" srcId="{6A9C0CA8-7B1F-421B-9B18-AA2266927C3E}" destId="{345BC7CC-06C6-49F3-91A5-9B70D8B2AEE9}" srcOrd="0" destOrd="0" parTransId="{2C35CF5E-56B5-4132-9CA3-71333C050A0E}" sibTransId="{1D1DBBF6-D69A-4B25-8BD0-1D424B50900C}"/>
    <dgm:cxn modelId="{C8497CCC-8F85-431F-9B9F-FBE0E17422FA}" type="presOf" srcId="{19F70703-4C58-40CB-8987-16C2177A113A}" destId="{D7E90D52-38AB-4238-A516-22D1FD18CCC7}" srcOrd="0" destOrd="0" presId="urn:microsoft.com/office/officeart/2005/8/layout/radial2"/>
    <dgm:cxn modelId="{148AAF19-78FB-44A8-84C7-A16D4B044DB2}" type="presOf" srcId="{CAF77245-B9A7-497A-9BEE-A605B7A7F10E}" destId="{B76EBA2D-351C-4064-971E-637F28C15092}" srcOrd="0" destOrd="1" presId="urn:microsoft.com/office/officeart/2005/8/layout/radial2"/>
    <dgm:cxn modelId="{0330FA8D-EF47-4312-88D0-9D5A40B95B1D}" type="presOf" srcId="{DE28AF90-3CB6-47B9-9578-2B1818A2A0B0}" destId="{65F78C57-FA3A-42F9-8279-71B8761EC598}" srcOrd="0" destOrd="0" presId="urn:microsoft.com/office/officeart/2005/8/layout/radial2"/>
    <dgm:cxn modelId="{F558F942-A765-4B07-AB07-4D0C10211725}" type="presOf" srcId="{6A9C0CA8-7B1F-421B-9B18-AA2266927C3E}" destId="{E0F909C1-BF3B-4C45-878A-D5F01A05E4D7}" srcOrd="0" destOrd="0" presId="urn:microsoft.com/office/officeart/2005/8/layout/radial2"/>
    <dgm:cxn modelId="{72B16D68-AD90-4829-A45A-391CBD7AB49C}" type="presOf" srcId="{993B17B0-9859-4DC1-A189-F2A9D0CC19C8}" destId="{1919DFB4-877A-40E3-A58D-505B04068D41}" srcOrd="0" destOrd="1" presId="urn:microsoft.com/office/officeart/2005/8/layout/radial2"/>
    <dgm:cxn modelId="{F097A3FA-EF5B-4E14-AC6B-FE9C9700A643}" type="presOf" srcId="{941742A8-F346-4AE6-9CCE-6995CC703DF4}" destId="{098055BF-0526-4161-93A7-856791C9E8B1}" srcOrd="0" destOrd="0" presId="urn:microsoft.com/office/officeart/2005/8/layout/radial2"/>
    <dgm:cxn modelId="{458A6F7A-3361-4ECB-B028-05C51C6E4B2A}" type="presOf" srcId="{876D83E2-1215-4667-B026-7B7AABA02B22}" destId="{320188A2-9947-4E72-9C91-99C692735DC8}" srcOrd="0" destOrd="0" presId="urn:microsoft.com/office/officeart/2005/8/layout/radial2"/>
    <dgm:cxn modelId="{16464A9F-DD9F-455B-AF98-F4BBA7BC07EE}" type="presOf" srcId="{9A7AA77D-EA16-471C-B271-7A0E378DC7A1}" destId="{AD689397-426F-4D61-8976-BC56B3F9362A}" srcOrd="0" destOrd="0" presId="urn:microsoft.com/office/officeart/2005/8/layout/radial2"/>
    <dgm:cxn modelId="{BDFE2F6E-38D7-4FEC-A4BF-C332A21F3F5B}" srcId="{6A9C0CA8-7B1F-421B-9B18-AA2266927C3E}" destId="{993B17B0-9859-4DC1-A189-F2A9D0CC19C8}" srcOrd="1" destOrd="0" parTransId="{3146D403-CB7B-47AA-A83D-5D77129A37B7}" sibTransId="{FA0C9347-88A4-4E22-9EB2-ADE66C3606FE}"/>
    <dgm:cxn modelId="{D0666C03-9E21-41C6-8597-15436C7BA838}" srcId="{9A7AA77D-EA16-471C-B271-7A0E378DC7A1}" destId="{DE28AF90-3CB6-47B9-9578-2B1818A2A0B0}" srcOrd="2" destOrd="0" parTransId="{4142EF18-02C8-45BF-8292-C3DF6AF85B86}" sibTransId="{F3B2968B-F6B5-46D8-9BB1-E1CADD492ABD}"/>
    <dgm:cxn modelId="{C5F40354-5C7F-418B-8E57-B0FBAA1C3D2D}" type="presOf" srcId="{AFC24464-BB53-4A69-A311-07E0479F0E3D}" destId="{78CC92F4-4F53-4285-B6A4-76BBE20A23CF}" srcOrd="0" destOrd="0" presId="urn:microsoft.com/office/officeart/2005/8/layout/radial2"/>
    <dgm:cxn modelId="{6F144C09-186F-4008-8911-73070DD5E0D8}" type="presOf" srcId="{345BC7CC-06C6-49F3-91A5-9B70D8B2AEE9}" destId="{1919DFB4-877A-40E3-A58D-505B04068D41}" srcOrd="0" destOrd="0" presId="urn:microsoft.com/office/officeart/2005/8/layout/radial2"/>
    <dgm:cxn modelId="{AB59AABD-C10C-4A01-A6E9-AC8A9DBAC457}" type="presOf" srcId="{4142EF18-02C8-45BF-8292-C3DF6AF85B86}" destId="{C2AD6AB9-5ACC-4A3E-9CE4-F610138C3E1E}" srcOrd="0" destOrd="0" presId="urn:microsoft.com/office/officeart/2005/8/layout/radial2"/>
    <dgm:cxn modelId="{66360633-3851-4987-9644-0A61EF63B760}" type="presOf" srcId="{E3109341-1BE3-41C3-9581-8C8D4F68B1A3}" destId="{B76EBA2D-351C-4064-971E-637F28C15092}" srcOrd="0" destOrd="2" presId="urn:microsoft.com/office/officeart/2005/8/layout/radial2"/>
    <dgm:cxn modelId="{499624B8-9E1B-459C-8AA4-4EA25DE03CE2}" srcId="{9A7AA77D-EA16-471C-B271-7A0E378DC7A1}" destId="{6A9C0CA8-7B1F-421B-9B18-AA2266927C3E}" srcOrd="0" destOrd="0" parTransId="{876D83E2-1215-4667-B026-7B7AABA02B22}" sibTransId="{5518F620-031E-4A8E-A835-131B364D65AD}"/>
    <dgm:cxn modelId="{8AB82407-E3ED-4577-804D-1828755E117D}" type="presParOf" srcId="{AD689397-426F-4D61-8976-BC56B3F9362A}" destId="{429BE78E-12F9-45E3-9144-B8D323D5D81D}" srcOrd="0" destOrd="0" presId="urn:microsoft.com/office/officeart/2005/8/layout/radial2"/>
    <dgm:cxn modelId="{1F80DAD3-4367-4C8B-912D-1719170ABF6C}" type="presParOf" srcId="{429BE78E-12F9-45E3-9144-B8D323D5D81D}" destId="{E340797F-CBDD-4083-B8BF-4A58501D6DD8}" srcOrd="0" destOrd="0" presId="urn:microsoft.com/office/officeart/2005/8/layout/radial2"/>
    <dgm:cxn modelId="{801E7F22-93E9-4DF9-9288-E35BE670EEFE}" type="presParOf" srcId="{E340797F-CBDD-4083-B8BF-4A58501D6DD8}" destId="{624F2CD8-F4E4-4590-8CE5-F7B727816C90}" srcOrd="0" destOrd="0" presId="urn:microsoft.com/office/officeart/2005/8/layout/radial2"/>
    <dgm:cxn modelId="{DF4C0A3F-71B0-465F-A4A3-7B0282E9909B}" type="presParOf" srcId="{E340797F-CBDD-4083-B8BF-4A58501D6DD8}" destId="{08912C29-1134-490A-98A7-380E6FBCC7F0}" srcOrd="1" destOrd="0" presId="urn:microsoft.com/office/officeart/2005/8/layout/radial2"/>
    <dgm:cxn modelId="{FCF65C18-D34C-416F-8ECE-486BEE58B4CE}" type="presParOf" srcId="{429BE78E-12F9-45E3-9144-B8D323D5D81D}" destId="{320188A2-9947-4E72-9C91-99C692735DC8}" srcOrd="1" destOrd="0" presId="urn:microsoft.com/office/officeart/2005/8/layout/radial2"/>
    <dgm:cxn modelId="{FB0FE711-1FB2-4119-81F2-143D60893D86}" type="presParOf" srcId="{429BE78E-12F9-45E3-9144-B8D323D5D81D}" destId="{11AEEC23-4E2F-4E2C-83F7-3DD54A41E163}" srcOrd="2" destOrd="0" presId="urn:microsoft.com/office/officeart/2005/8/layout/radial2"/>
    <dgm:cxn modelId="{431CB1B4-688F-46FC-A9B2-B39E188E4786}" type="presParOf" srcId="{11AEEC23-4E2F-4E2C-83F7-3DD54A41E163}" destId="{E0F909C1-BF3B-4C45-878A-D5F01A05E4D7}" srcOrd="0" destOrd="0" presId="urn:microsoft.com/office/officeart/2005/8/layout/radial2"/>
    <dgm:cxn modelId="{5D78A953-B875-4EBF-B260-C03AB52D0F19}" type="presParOf" srcId="{11AEEC23-4E2F-4E2C-83F7-3DD54A41E163}" destId="{1919DFB4-877A-40E3-A58D-505B04068D41}" srcOrd="1" destOrd="0" presId="urn:microsoft.com/office/officeart/2005/8/layout/radial2"/>
    <dgm:cxn modelId="{8C55FA09-838D-4457-804B-EECE97169445}" type="presParOf" srcId="{429BE78E-12F9-45E3-9144-B8D323D5D81D}" destId="{098055BF-0526-4161-93A7-856791C9E8B1}" srcOrd="3" destOrd="0" presId="urn:microsoft.com/office/officeart/2005/8/layout/radial2"/>
    <dgm:cxn modelId="{D5C63453-3144-40F0-BB6A-EEC24DC7A016}" type="presParOf" srcId="{429BE78E-12F9-45E3-9144-B8D323D5D81D}" destId="{EE29761A-ED77-4C0D-961F-902DF7408592}" srcOrd="4" destOrd="0" presId="urn:microsoft.com/office/officeart/2005/8/layout/radial2"/>
    <dgm:cxn modelId="{6594E7E5-08EA-413F-97C3-BBB70D7B6103}" type="presParOf" srcId="{EE29761A-ED77-4C0D-961F-902DF7408592}" destId="{D7E90D52-38AB-4238-A516-22D1FD18CCC7}" srcOrd="0" destOrd="0" presId="urn:microsoft.com/office/officeart/2005/8/layout/radial2"/>
    <dgm:cxn modelId="{97146904-89FD-4672-92D3-F2F061AB2DD1}" type="presParOf" srcId="{EE29761A-ED77-4C0D-961F-902DF7408592}" destId="{78CC92F4-4F53-4285-B6A4-76BBE20A23CF}" srcOrd="1" destOrd="0" presId="urn:microsoft.com/office/officeart/2005/8/layout/radial2"/>
    <dgm:cxn modelId="{984B05AE-E497-43E1-A0F0-55298EC347A7}" type="presParOf" srcId="{429BE78E-12F9-45E3-9144-B8D323D5D81D}" destId="{C2AD6AB9-5ACC-4A3E-9CE4-F610138C3E1E}" srcOrd="5" destOrd="0" presId="urn:microsoft.com/office/officeart/2005/8/layout/radial2"/>
    <dgm:cxn modelId="{E40BEABB-5B9A-4912-8D6D-1DFBB0E1A515}" type="presParOf" srcId="{429BE78E-12F9-45E3-9144-B8D323D5D81D}" destId="{4E4D9E08-86F5-4465-8145-5539F6B48302}" srcOrd="6" destOrd="0" presId="urn:microsoft.com/office/officeart/2005/8/layout/radial2"/>
    <dgm:cxn modelId="{AAF6E6DD-A963-4164-B8B2-187A17703166}" type="presParOf" srcId="{4E4D9E08-86F5-4465-8145-5539F6B48302}" destId="{65F78C57-FA3A-42F9-8279-71B8761EC598}" srcOrd="0" destOrd="0" presId="urn:microsoft.com/office/officeart/2005/8/layout/radial2"/>
    <dgm:cxn modelId="{DE7A03BC-DE33-4256-8093-AC043FF1C31D}" type="presParOf" srcId="{4E4D9E08-86F5-4465-8145-5539F6B48302}" destId="{B76EBA2D-351C-4064-971E-637F28C15092}" srcOrd="1" destOrd="0" presId="urn:microsoft.com/office/officeart/2005/8/layout/radial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E1CD51D-F48C-4959-B223-BCF782648135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7E229D-B155-47CC-B44E-B470DDCF758B}">
      <dgm:prSet phldrT="[Текст]" custT="1"/>
      <dgm:spPr/>
      <dgm:t>
        <a:bodyPr/>
        <a:lstStyle/>
        <a:p>
          <a:r>
            <a:rPr lang="ru-RU" sz="800" dirty="0" smtClean="0">
              <a:solidFill>
                <a:schemeClr val="tx1"/>
              </a:solidFill>
            </a:rPr>
            <a:t>развитие моторики, </a:t>
          </a:r>
          <a:r>
            <a:rPr lang="ru-RU" sz="800" dirty="0" err="1" smtClean="0">
              <a:solidFill>
                <a:schemeClr val="tx1"/>
              </a:solidFill>
            </a:rPr>
            <a:t>графомоторных</a:t>
          </a:r>
          <a:r>
            <a:rPr lang="ru-RU" sz="800" dirty="0" smtClean="0">
              <a:solidFill>
                <a:schemeClr val="tx1"/>
              </a:solidFill>
            </a:rPr>
            <a:t> навыков</a:t>
          </a:r>
          <a:endParaRPr lang="ru-RU" sz="800" dirty="0">
            <a:solidFill>
              <a:schemeClr val="tx1"/>
            </a:solidFill>
          </a:endParaRPr>
        </a:p>
      </dgm:t>
    </dgm:pt>
    <dgm:pt modelId="{E44B7D91-0DED-4469-B162-9E2E1F73F23C}" type="parTrans" cxnId="{9F0A2B10-66B5-4169-B78E-4C206AD96DB7}">
      <dgm:prSet/>
      <dgm:spPr/>
      <dgm:t>
        <a:bodyPr/>
        <a:lstStyle/>
        <a:p>
          <a:endParaRPr lang="ru-RU" sz="800"/>
        </a:p>
      </dgm:t>
    </dgm:pt>
    <dgm:pt modelId="{A8001381-1ED8-43D6-9170-E2F20B700A1B}" type="sibTrans" cxnId="{9F0A2B10-66B5-4169-B78E-4C206AD96DB7}">
      <dgm:prSet/>
      <dgm:spPr/>
      <dgm:t>
        <a:bodyPr/>
        <a:lstStyle/>
        <a:p>
          <a:endParaRPr lang="ru-RU" sz="800"/>
        </a:p>
      </dgm:t>
    </dgm:pt>
    <dgm:pt modelId="{612BBB2F-E717-42AB-BE7E-6EE2A08098D0}">
      <dgm:prSet phldrT="[Текст]" custT="1"/>
      <dgm:spPr/>
      <dgm:t>
        <a:bodyPr/>
        <a:lstStyle/>
        <a:p>
          <a:r>
            <a:rPr lang="ru-RU" sz="800" dirty="0" smtClean="0"/>
            <a:t>Выполнять точные движения при штриховке</a:t>
          </a:r>
          <a:endParaRPr lang="ru-RU" sz="800" dirty="0"/>
        </a:p>
      </dgm:t>
    </dgm:pt>
    <dgm:pt modelId="{3C391B49-8975-4A54-B05B-DC26D393772A}" type="parTrans" cxnId="{37B59B97-F7FC-4B62-A291-F1AA69A2FE4D}">
      <dgm:prSet/>
      <dgm:spPr/>
      <dgm:t>
        <a:bodyPr/>
        <a:lstStyle/>
        <a:p>
          <a:endParaRPr lang="ru-RU" sz="800"/>
        </a:p>
      </dgm:t>
    </dgm:pt>
    <dgm:pt modelId="{784D827F-1761-467F-8A24-11DD18162EDC}" type="sibTrans" cxnId="{37B59B97-F7FC-4B62-A291-F1AA69A2FE4D}">
      <dgm:prSet/>
      <dgm:spPr/>
      <dgm:t>
        <a:bodyPr/>
        <a:lstStyle/>
        <a:p>
          <a:endParaRPr lang="ru-RU" sz="800"/>
        </a:p>
      </dgm:t>
    </dgm:pt>
    <dgm:pt modelId="{7558BECB-8AAE-49BF-9849-A504E247904B}">
      <dgm:prSet phldrT="[Текст]" custT="1"/>
      <dgm:spPr/>
      <dgm:t>
        <a:bodyPr/>
        <a:lstStyle/>
        <a:p>
          <a:r>
            <a:rPr lang="ru-RU" sz="800" dirty="0" smtClean="0"/>
            <a:t>Целенаправленно выполнять действия, составлять план действий</a:t>
          </a:r>
          <a:endParaRPr lang="ru-RU" sz="800" dirty="0"/>
        </a:p>
      </dgm:t>
    </dgm:pt>
    <dgm:pt modelId="{24660CF9-51AC-4187-B003-46DFF10AE6A5}" type="parTrans" cxnId="{57716D67-A1B7-4F8B-960B-4CE4913B86D0}">
      <dgm:prSet/>
      <dgm:spPr/>
      <dgm:t>
        <a:bodyPr/>
        <a:lstStyle/>
        <a:p>
          <a:endParaRPr lang="ru-RU" sz="800"/>
        </a:p>
      </dgm:t>
    </dgm:pt>
    <dgm:pt modelId="{048BD2B7-2C11-4338-A2B4-8A21DFEACA9A}" type="sibTrans" cxnId="{57716D67-A1B7-4F8B-960B-4CE4913B86D0}">
      <dgm:prSet/>
      <dgm:spPr/>
      <dgm:t>
        <a:bodyPr/>
        <a:lstStyle/>
        <a:p>
          <a:endParaRPr lang="ru-RU" sz="800"/>
        </a:p>
      </dgm:t>
    </dgm:pt>
    <dgm:pt modelId="{F8EB6732-AA34-492C-BD12-DC9F9399BEAE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800" dirty="0" smtClean="0"/>
            <a:t>тактильно-двигательное восприятие</a:t>
          </a:r>
          <a:endParaRPr lang="ru-RU" sz="800" dirty="0"/>
        </a:p>
      </dgm:t>
    </dgm:pt>
    <dgm:pt modelId="{ADEB73F0-7C0D-4054-A244-030906DC590A}" type="parTrans" cxnId="{DB8ED7A3-547A-4108-B3AF-770E08519A9C}">
      <dgm:prSet/>
      <dgm:spPr/>
      <dgm:t>
        <a:bodyPr/>
        <a:lstStyle/>
        <a:p>
          <a:endParaRPr lang="ru-RU" sz="800"/>
        </a:p>
      </dgm:t>
    </dgm:pt>
    <dgm:pt modelId="{2CD00B56-038D-4D4F-9FF2-F5C3126C5B14}" type="sibTrans" cxnId="{DB8ED7A3-547A-4108-B3AF-770E08519A9C}">
      <dgm:prSet/>
      <dgm:spPr/>
      <dgm:t>
        <a:bodyPr/>
        <a:lstStyle/>
        <a:p>
          <a:endParaRPr lang="ru-RU" sz="800"/>
        </a:p>
      </dgm:t>
    </dgm:pt>
    <dgm:pt modelId="{D62D184C-08F5-4F3C-A1FE-24CD60532DD8}">
      <dgm:prSet phldrT="[Текст]" custT="1"/>
      <dgm:spPr/>
      <dgm:t>
        <a:bodyPr/>
        <a:lstStyle/>
        <a:p>
          <a:r>
            <a:rPr lang="ru-RU" sz="800" dirty="0" smtClean="0">
              <a:solidFill>
                <a:schemeClr val="tx1"/>
              </a:solidFill>
            </a:rPr>
            <a:t>кинестетическое и кинетическое развитие</a:t>
          </a:r>
          <a:endParaRPr lang="ru-RU" sz="800" dirty="0">
            <a:solidFill>
              <a:schemeClr val="tx1"/>
            </a:solidFill>
          </a:endParaRPr>
        </a:p>
      </dgm:t>
    </dgm:pt>
    <dgm:pt modelId="{079A8156-8F72-4C9E-BED7-88DD5DC12ABE}" type="parTrans" cxnId="{92F7EADD-9D1F-4B4D-B354-15F05744723B}">
      <dgm:prSet/>
      <dgm:spPr/>
      <dgm:t>
        <a:bodyPr/>
        <a:lstStyle/>
        <a:p>
          <a:endParaRPr lang="ru-RU" sz="800"/>
        </a:p>
      </dgm:t>
    </dgm:pt>
    <dgm:pt modelId="{CCEB9DAE-6791-4E3F-BA84-1376771A0FB7}" type="sibTrans" cxnId="{92F7EADD-9D1F-4B4D-B354-15F05744723B}">
      <dgm:prSet/>
      <dgm:spPr/>
      <dgm:t>
        <a:bodyPr/>
        <a:lstStyle/>
        <a:p>
          <a:endParaRPr lang="ru-RU" sz="800"/>
        </a:p>
      </dgm:t>
    </dgm:pt>
    <dgm:pt modelId="{6EE68F02-B95D-4DF6-ACD9-5BB734A96C71}">
      <dgm:prSet phldrT="[Текст]" custT="1"/>
      <dgm:spPr/>
      <dgm:t>
        <a:bodyPr/>
        <a:lstStyle/>
        <a:p>
          <a:r>
            <a:rPr lang="ru-RU" sz="800" dirty="0" smtClean="0"/>
            <a:t>Ощущение своего тела в пространстве</a:t>
          </a:r>
          <a:endParaRPr lang="ru-RU" sz="800" dirty="0"/>
        </a:p>
      </dgm:t>
    </dgm:pt>
    <dgm:pt modelId="{1646E564-CD28-4069-9814-6F02B7C9F0EB}" type="parTrans" cxnId="{C215D961-E5C2-4FE3-AE06-DE5EC8C3FEB5}">
      <dgm:prSet/>
      <dgm:spPr/>
      <dgm:t>
        <a:bodyPr/>
        <a:lstStyle/>
        <a:p>
          <a:endParaRPr lang="ru-RU" sz="800"/>
        </a:p>
      </dgm:t>
    </dgm:pt>
    <dgm:pt modelId="{FE29373D-BDA4-4C82-B474-42E842B3CCC5}" type="sibTrans" cxnId="{C215D961-E5C2-4FE3-AE06-DE5EC8C3FEB5}">
      <dgm:prSet/>
      <dgm:spPr/>
      <dgm:t>
        <a:bodyPr/>
        <a:lstStyle/>
        <a:p>
          <a:endParaRPr lang="ru-RU" sz="800"/>
        </a:p>
      </dgm:t>
    </dgm:pt>
    <dgm:pt modelId="{7CEEC6E9-5B30-43F9-92CB-2C70F036804E}">
      <dgm:prSet phldrT="[Текст]" custT="1"/>
      <dgm:spPr/>
      <dgm:t>
        <a:bodyPr/>
        <a:lstStyle/>
        <a:p>
          <a:r>
            <a:rPr lang="ru-RU" sz="800" dirty="0" smtClean="0"/>
            <a:t>Точность и ловкость телодвижений</a:t>
          </a:r>
          <a:endParaRPr lang="ru-RU" sz="800" dirty="0"/>
        </a:p>
      </dgm:t>
    </dgm:pt>
    <dgm:pt modelId="{718C1013-259F-4743-9CF7-0E09763891D3}" type="parTrans" cxnId="{412258A9-07C2-4766-9365-08BEDE959EBB}">
      <dgm:prSet/>
      <dgm:spPr/>
      <dgm:t>
        <a:bodyPr/>
        <a:lstStyle/>
        <a:p>
          <a:endParaRPr lang="ru-RU" sz="800"/>
        </a:p>
      </dgm:t>
    </dgm:pt>
    <dgm:pt modelId="{99605469-76BD-4DF6-B9C0-8351E3EB562A}" type="sibTrans" cxnId="{412258A9-07C2-4766-9365-08BEDE959EBB}">
      <dgm:prSet/>
      <dgm:spPr/>
      <dgm:t>
        <a:bodyPr/>
        <a:lstStyle/>
        <a:p>
          <a:endParaRPr lang="ru-RU" sz="800"/>
        </a:p>
      </dgm:t>
    </dgm:pt>
    <dgm:pt modelId="{3E8573C9-797C-45C4-B8B9-ED1FF9C7CF4A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800" dirty="0" smtClean="0"/>
            <a:t>развитие зрительного восприятия</a:t>
          </a:r>
          <a:endParaRPr lang="ru-RU" sz="800" dirty="0"/>
        </a:p>
      </dgm:t>
    </dgm:pt>
    <dgm:pt modelId="{AA5D803C-0227-4DB6-A27D-D057723D1246}" type="parTrans" cxnId="{BE2BF919-5711-4365-AE6C-A8CE6F65C59E}">
      <dgm:prSet/>
      <dgm:spPr/>
      <dgm:t>
        <a:bodyPr/>
        <a:lstStyle/>
        <a:p>
          <a:endParaRPr lang="ru-RU" sz="800"/>
        </a:p>
      </dgm:t>
    </dgm:pt>
    <dgm:pt modelId="{68A11F9B-FE94-4A51-8012-E83EEBDAF688}" type="sibTrans" cxnId="{BE2BF919-5711-4365-AE6C-A8CE6F65C59E}">
      <dgm:prSet/>
      <dgm:spPr/>
      <dgm:t>
        <a:bodyPr/>
        <a:lstStyle/>
        <a:p>
          <a:endParaRPr lang="ru-RU" sz="800"/>
        </a:p>
      </dgm:t>
    </dgm:pt>
    <dgm:pt modelId="{D255B9AF-E206-4E69-8D59-365690995D2F}">
      <dgm:prSet custT="1"/>
      <dgm:spPr/>
      <dgm:t>
        <a:bodyPr/>
        <a:lstStyle/>
        <a:p>
          <a:r>
            <a:rPr lang="ru-RU" sz="800" dirty="0" smtClean="0">
              <a:solidFill>
                <a:schemeClr val="tx1"/>
              </a:solidFill>
            </a:rPr>
            <a:t>восприятие времени</a:t>
          </a:r>
          <a:endParaRPr lang="ru-RU" sz="800" dirty="0">
            <a:solidFill>
              <a:schemeClr val="tx1"/>
            </a:solidFill>
          </a:endParaRPr>
        </a:p>
      </dgm:t>
    </dgm:pt>
    <dgm:pt modelId="{06FB4960-CDC1-4D47-988A-74CA8378DCC6}" type="parTrans" cxnId="{9B17A659-5152-47F4-967B-3D9EBD74353B}">
      <dgm:prSet/>
      <dgm:spPr/>
      <dgm:t>
        <a:bodyPr/>
        <a:lstStyle/>
        <a:p>
          <a:endParaRPr lang="ru-RU" sz="800"/>
        </a:p>
      </dgm:t>
    </dgm:pt>
    <dgm:pt modelId="{9A4DAC87-A054-4B1C-A0A2-3B0BA42E6C83}" type="sibTrans" cxnId="{9B17A659-5152-47F4-967B-3D9EBD74353B}">
      <dgm:prSet/>
      <dgm:spPr/>
      <dgm:t>
        <a:bodyPr/>
        <a:lstStyle/>
        <a:p>
          <a:endParaRPr lang="ru-RU" sz="800"/>
        </a:p>
      </dgm:t>
    </dgm:pt>
    <dgm:pt modelId="{FA5AE2CB-7C70-4546-BA30-46704402B591}">
      <dgm:prSet custT="1"/>
      <dgm:spPr/>
      <dgm:t>
        <a:bodyPr/>
        <a:lstStyle/>
        <a:p>
          <a:r>
            <a:rPr lang="ru-RU" sz="800" dirty="0" smtClean="0"/>
            <a:t>Ориентироваться в календаре</a:t>
          </a:r>
          <a:endParaRPr lang="ru-RU" sz="800" dirty="0"/>
        </a:p>
      </dgm:t>
    </dgm:pt>
    <dgm:pt modelId="{6385AC39-E530-4390-9E7F-CA1109BAC10B}" type="parTrans" cxnId="{9299134F-1999-4575-8D0A-370CAC78EB1C}">
      <dgm:prSet/>
      <dgm:spPr/>
      <dgm:t>
        <a:bodyPr/>
        <a:lstStyle/>
        <a:p>
          <a:endParaRPr lang="ru-RU" sz="800"/>
        </a:p>
      </dgm:t>
    </dgm:pt>
    <dgm:pt modelId="{77F86FA4-BBCE-40FF-875C-90AC00439E09}" type="sibTrans" cxnId="{9299134F-1999-4575-8D0A-370CAC78EB1C}">
      <dgm:prSet/>
      <dgm:spPr/>
      <dgm:t>
        <a:bodyPr/>
        <a:lstStyle/>
        <a:p>
          <a:endParaRPr lang="ru-RU" sz="800"/>
        </a:p>
      </dgm:t>
    </dgm:pt>
    <dgm:pt modelId="{6C557006-01F5-44D0-80B4-73AA70DF3B3F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800" dirty="0" smtClean="0"/>
            <a:t>восприятие формы, величины, цвета; конструирование предметов</a:t>
          </a:r>
          <a:endParaRPr lang="ru-RU" sz="800" dirty="0"/>
        </a:p>
      </dgm:t>
    </dgm:pt>
    <dgm:pt modelId="{A20CC7BB-6CE9-464B-9B2A-0AF767078C20}" type="parTrans" cxnId="{EE377019-6C50-4B67-9375-1F490E190CC2}">
      <dgm:prSet/>
      <dgm:spPr/>
      <dgm:t>
        <a:bodyPr/>
        <a:lstStyle/>
        <a:p>
          <a:endParaRPr lang="ru-RU" sz="800"/>
        </a:p>
      </dgm:t>
    </dgm:pt>
    <dgm:pt modelId="{8890543C-E9D1-47A4-A3F9-1FE827F072B7}" type="sibTrans" cxnId="{EE377019-6C50-4B67-9375-1F490E190CC2}">
      <dgm:prSet/>
      <dgm:spPr/>
      <dgm:t>
        <a:bodyPr/>
        <a:lstStyle/>
        <a:p>
          <a:endParaRPr lang="ru-RU" sz="800"/>
        </a:p>
      </dgm:t>
    </dgm:pt>
    <dgm:pt modelId="{7F270006-6C8B-42D5-BD6C-86539A119561}">
      <dgm:prSet custT="1"/>
      <dgm:spPr/>
      <dgm:t>
        <a:bodyPr/>
        <a:lstStyle/>
        <a:p>
          <a:r>
            <a:rPr lang="ru-RU" sz="800" dirty="0" smtClean="0">
              <a:solidFill>
                <a:schemeClr val="tx1"/>
              </a:solidFill>
            </a:rPr>
            <a:t>восприятие особых свойств предметов через развитие осязания, обоняния, барических ощущений, вкусовых качеств</a:t>
          </a:r>
          <a:endParaRPr lang="ru-RU" sz="800" dirty="0">
            <a:solidFill>
              <a:schemeClr val="tx1"/>
            </a:solidFill>
          </a:endParaRPr>
        </a:p>
      </dgm:t>
    </dgm:pt>
    <dgm:pt modelId="{CBAFF9B8-76AB-4BD1-8352-74F34888BF3B}" type="parTrans" cxnId="{C17E6652-2422-4DD5-9C4C-329598856B4C}">
      <dgm:prSet/>
      <dgm:spPr/>
      <dgm:t>
        <a:bodyPr/>
        <a:lstStyle/>
        <a:p>
          <a:endParaRPr lang="ru-RU" sz="800"/>
        </a:p>
      </dgm:t>
    </dgm:pt>
    <dgm:pt modelId="{D4EA39A1-6903-4144-B546-0F2A0633D4D8}" type="sibTrans" cxnId="{C17E6652-2422-4DD5-9C4C-329598856B4C}">
      <dgm:prSet/>
      <dgm:spPr/>
      <dgm:t>
        <a:bodyPr/>
        <a:lstStyle/>
        <a:p>
          <a:endParaRPr lang="ru-RU" sz="800"/>
        </a:p>
      </dgm:t>
    </dgm:pt>
    <dgm:pt modelId="{423A2881-F258-4470-8D6F-3B8A07FA166C}">
      <dgm:prSet custT="1"/>
      <dgm:spPr/>
      <dgm:t>
        <a:bodyPr/>
        <a:lstStyle/>
        <a:p>
          <a:r>
            <a:rPr lang="ru-RU" sz="800" dirty="0" smtClean="0">
              <a:solidFill>
                <a:schemeClr val="tx1"/>
              </a:solidFill>
            </a:rPr>
            <a:t>развитие слухового восприятия</a:t>
          </a:r>
          <a:endParaRPr lang="ru-RU" sz="800" dirty="0">
            <a:solidFill>
              <a:schemeClr val="tx1"/>
            </a:solidFill>
          </a:endParaRPr>
        </a:p>
      </dgm:t>
    </dgm:pt>
    <dgm:pt modelId="{2B849E89-6176-48AB-A49F-205CDD2626E3}" type="parTrans" cxnId="{0D23DAEE-C906-49BB-A755-A384AE15584B}">
      <dgm:prSet/>
      <dgm:spPr/>
      <dgm:t>
        <a:bodyPr/>
        <a:lstStyle/>
        <a:p>
          <a:endParaRPr lang="ru-RU" sz="800"/>
        </a:p>
      </dgm:t>
    </dgm:pt>
    <dgm:pt modelId="{AB14CD89-231A-4749-87BD-3BDBB4B97291}" type="sibTrans" cxnId="{0D23DAEE-C906-49BB-A755-A384AE15584B}">
      <dgm:prSet/>
      <dgm:spPr/>
      <dgm:t>
        <a:bodyPr/>
        <a:lstStyle/>
        <a:p>
          <a:endParaRPr lang="ru-RU" sz="800"/>
        </a:p>
      </dgm:t>
    </dgm:pt>
    <dgm:pt modelId="{A1A1CA44-2343-488D-B56D-666F8DE6A26E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800" smtClean="0"/>
            <a:t>восприятие пространства</a:t>
          </a:r>
          <a:endParaRPr lang="ru-RU" sz="800"/>
        </a:p>
      </dgm:t>
    </dgm:pt>
    <dgm:pt modelId="{590E1214-88A7-4525-943B-7CFD3078D966}" type="parTrans" cxnId="{EED1A274-8A46-4079-920E-1F3C747FB6A4}">
      <dgm:prSet/>
      <dgm:spPr/>
      <dgm:t>
        <a:bodyPr/>
        <a:lstStyle/>
        <a:p>
          <a:endParaRPr lang="ru-RU" sz="800"/>
        </a:p>
      </dgm:t>
    </dgm:pt>
    <dgm:pt modelId="{A99E5379-32C7-4D25-BCA5-DA5414681626}" type="sibTrans" cxnId="{EED1A274-8A46-4079-920E-1F3C747FB6A4}">
      <dgm:prSet/>
      <dgm:spPr/>
      <dgm:t>
        <a:bodyPr/>
        <a:lstStyle/>
        <a:p>
          <a:endParaRPr lang="ru-RU" sz="800"/>
        </a:p>
      </dgm:t>
    </dgm:pt>
    <dgm:pt modelId="{EF53C272-6C02-4DA7-A84B-AAF7D0CDD0AA}">
      <dgm:prSet custT="1"/>
      <dgm:spPr/>
      <dgm:t>
        <a:bodyPr/>
        <a:lstStyle/>
        <a:p>
          <a:r>
            <a:rPr lang="ru-RU" sz="800" dirty="0" smtClean="0"/>
            <a:t>Ориентироваться во времени суток, ощущать длительность событий</a:t>
          </a:r>
          <a:endParaRPr lang="ru-RU" sz="800" dirty="0"/>
        </a:p>
      </dgm:t>
    </dgm:pt>
    <dgm:pt modelId="{28AAA024-BE61-47FB-8348-F4DF9F374543}" type="parTrans" cxnId="{3F6E2C87-357A-4344-815B-BC5C10846018}">
      <dgm:prSet/>
      <dgm:spPr/>
      <dgm:t>
        <a:bodyPr/>
        <a:lstStyle/>
        <a:p>
          <a:endParaRPr lang="ru-RU" sz="800"/>
        </a:p>
      </dgm:t>
    </dgm:pt>
    <dgm:pt modelId="{00BEDA6D-B453-4C26-993F-1B2EBD6B1F8C}" type="sibTrans" cxnId="{3F6E2C87-357A-4344-815B-BC5C10846018}">
      <dgm:prSet/>
      <dgm:spPr/>
      <dgm:t>
        <a:bodyPr/>
        <a:lstStyle/>
        <a:p>
          <a:endParaRPr lang="ru-RU" sz="800"/>
        </a:p>
      </dgm:t>
    </dgm:pt>
    <dgm:pt modelId="{AC4A25EF-919A-46E8-833C-EA67EB31D70F}">
      <dgm:prSet custT="1"/>
      <dgm:spPr/>
      <dgm:t>
        <a:bodyPr/>
        <a:lstStyle/>
        <a:p>
          <a:r>
            <a:rPr lang="ru-RU" sz="800" dirty="0" smtClean="0"/>
            <a:t>Ориентироваться в населенном пункте, здании</a:t>
          </a:r>
          <a:endParaRPr lang="ru-RU" sz="800" dirty="0"/>
        </a:p>
      </dgm:t>
    </dgm:pt>
    <dgm:pt modelId="{DDC8F5AB-CEEE-40C9-8920-D388A0A4591C}" type="parTrans" cxnId="{DBDC90E4-D58E-403D-AC4C-7D27721CD553}">
      <dgm:prSet/>
      <dgm:spPr/>
      <dgm:t>
        <a:bodyPr/>
        <a:lstStyle/>
        <a:p>
          <a:endParaRPr lang="ru-RU" sz="800"/>
        </a:p>
      </dgm:t>
    </dgm:pt>
    <dgm:pt modelId="{3C2EEF32-D441-447C-AB70-2992929FF006}" type="sibTrans" cxnId="{DBDC90E4-D58E-403D-AC4C-7D27721CD553}">
      <dgm:prSet/>
      <dgm:spPr/>
      <dgm:t>
        <a:bodyPr/>
        <a:lstStyle/>
        <a:p>
          <a:endParaRPr lang="ru-RU" sz="800"/>
        </a:p>
      </dgm:t>
    </dgm:pt>
    <dgm:pt modelId="{3EF4F467-90C8-4020-84B1-D9716AAD76CC}">
      <dgm:prSet custT="1"/>
      <dgm:spPr/>
      <dgm:t>
        <a:bodyPr/>
        <a:lstStyle/>
        <a:p>
          <a:r>
            <a:rPr lang="ru-RU" sz="800" dirty="0" smtClean="0"/>
            <a:t>Различать, определять голоса людей</a:t>
          </a:r>
          <a:endParaRPr lang="ru-RU" sz="800" dirty="0"/>
        </a:p>
      </dgm:t>
    </dgm:pt>
    <dgm:pt modelId="{859534A0-CA63-4550-B2E5-5877CA173BB2}" type="parTrans" cxnId="{4F552B28-F12F-487C-BCEC-9E5F14D9C5BC}">
      <dgm:prSet/>
      <dgm:spPr/>
      <dgm:t>
        <a:bodyPr/>
        <a:lstStyle/>
        <a:p>
          <a:endParaRPr lang="ru-RU" sz="800"/>
        </a:p>
      </dgm:t>
    </dgm:pt>
    <dgm:pt modelId="{0F748C1D-8C4B-4F97-810B-0769FC919B65}" type="sibTrans" cxnId="{4F552B28-F12F-487C-BCEC-9E5F14D9C5BC}">
      <dgm:prSet/>
      <dgm:spPr/>
      <dgm:t>
        <a:bodyPr/>
        <a:lstStyle/>
        <a:p>
          <a:endParaRPr lang="ru-RU" sz="800"/>
        </a:p>
      </dgm:t>
    </dgm:pt>
    <dgm:pt modelId="{91544FE1-DF26-4696-985D-AF4B8EE9A813}">
      <dgm:prSet custT="1"/>
      <dgm:spPr/>
      <dgm:t>
        <a:bodyPr/>
        <a:lstStyle/>
        <a:p>
          <a:r>
            <a:rPr lang="ru-RU" sz="800" dirty="0" smtClean="0"/>
            <a:t>Распознавать продукты по запаху и вкусу</a:t>
          </a:r>
          <a:endParaRPr lang="ru-RU" sz="800" dirty="0"/>
        </a:p>
      </dgm:t>
    </dgm:pt>
    <dgm:pt modelId="{3F0C1FBE-321C-4BB0-80EF-BC47408BEB9A}" type="parTrans" cxnId="{0803CD33-14A7-43B0-8A0E-1393AD542249}">
      <dgm:prSet/>
      <dgm:spPr/>
      <dgm:t>
        <a:bodyPr/>
        <a:lstStyle/>
        <a:p>
          <a:endParaRPr lang="ru-RU" sz="800"/>
        </a:p>
      </dgm:t>
    </dgm:pt>
    <dgm:pt modelId="{E2127244-8534-4B08-AA21-D30A78DC5D31}" type="sibTrans" cxnId="{0803CD33-14A7-43B0-8A0E-1393AD542249}">
      <dgm:prSet/>
      <dgm:spPr/>
      <dgm:t>
        <a:bodyPr/>
        <a:lstStyle/>
        <a:p>
          <a:endParaRPr lang="ru-RU" sz="800"/>
        </a:p>
      </dgm:t>
    </dgm:pt>
    <dgm:pt modelId="{11E585E2-2C9C-4A80-9E10-C62EE926F191}">
      <dgm:prSet custT="1"/>
      <dgm:spPr/>
      <dgm:t>
        <a:bodyPr/>
        <a:lstStyle/>
        <a:p>
          <a:r>
            <a:rPr lang="ru-RU" sz="800" dirty="0" smtClean="0"/>
            <a:t>Узнавать предметы по весу, температуре, поверхности</a:t>
          </a:r>
          <a:endParaRPr lang="ru-RU" sz="800" dirty="0"/>
        </a:p>
      </dgm:t>
    </dgm:pt>
    <dgm:pt modelId="{591D369C-18DF-4BD0-A123-3A2C41F03FA2}" type="parTrans" cxnId="{630D5B8B-21F3-433B-B6C5-E86EB6E9E7AD}">
      <dgm:prSet/>
      <dgm:spPr/>
      <dgm:t>
        <a:bodyPr/>
        <a:lstStyle/>
        <a:p>
          <a:endParaRPr lang="ru-RU" sz="800"/>
        </a:p>
      </dgm:t>
    </dgm:pt>
    <dgm:pt modelId="{E7690AFC-5716-4599-AC43-67AA80ADD34A}" type="sibTrans" cxnId="{630D5B8B-21F3-433B-B6C5-E86EB6E9E7AD}">
      <dgm:prSet/>
      <dgm:spPr/>
      <dgm:t>
        <a:bodyPr/>
        <a:lstStyle/>
        <a:p>
          <a:endParaRPr lang="ru-RU" sz="800"/>
        </a:p>
      </dgm:t>
    </dgm:pt>
    <dgm:pt modelId="{5FCB41E4-8E00-4228-B95E-3DDDFA8A3912}">
      <dgm:prSet custT="1"/>
      <dgm:spPr/>
      <dgm:t>
        <a:bodyPr/>
        <a:lstStyle/>
        <a:p>
          <a:r>
            <a:rPr lang="ru-RU" sz="800" dirty="0" smtClean="0"/>
            <a:t>Определять возраст людей</a:t>
          </a:r>
          <a:endParaRPr lang="ru-RU" sz="800" dirty="0"/>
        </a:p>
      </dgm:t>
    </dgm:pt>
    <dgm:pt modelId="{2BE1DE53-9650-41A6-8BBA-7BCD910E62F3}" type="parTrans" cxnId="{F3A868DC-0CD2-4F1B-948F-F1AC02D0B60C}">
      <dgm:prSet/>
      <dgm:spPr/>
      <dgm:t>
        <a:bodyPr/>
        <a:lstStyle/>
        <a:p>
          <a:endParaRPr lang="ru-RU" sz="800"/>
        </a:p>
      </dgm:t>
    </dgm:pt>
    <dgm:pt modelId="{EE52117E-3691-4DDF-A8B2-D3EB33CBCAE3}" type="sibTrans" cxnId="{F3A868DC-0CD2-4F1B-948F-F1AC02D0B60C}">
      <dgm:prSet/>
      <dgm:spPr/>
      <dgm:t>
        <a:bodyPr/>
        <a:lstStyle/>
        <a:p>
          <a:endParaRPr lang="ru-RU" sz="800"/>
        </a:p>
      </dgm:t>
    </dgm:pt>
    <dgm:pt modelId="{77DF896D-C718-4F41-9ECC-81B99D39FC4A}">
      <dgm:prSet custT="1"/>
      <dgm:spPr/>
      <dgm:t>
        <a:bodyPr/>
        <a:lstStyle/>
        <a:p>
          <a:r>
            <a:rPr lang="ru-RU" sz="800" dirty="0" smtClean="0"/>
            <a:t>Моделировать расположение предметов в заданном пространстве</a:t>
          </a:r>
          <a:endParaRPr lang="ru-RU" sz="800" dirty="0"/>
        </a:p>
      </dgm:t>
    </dgm:pt>
    <dgm:pt modelId="{53676CEA-CE09-4427-96F0-DA5662BBDE69}" type="parTrans" cxnId="{7C8CBE84-3E4B-44B4-982B-5573991EED3D}">
      <dgm:prSet/>
      <dgm:spPr/>
      <dgm:t>
        <a:bodyPr/>
        <a:lstStyle/>
        <a:p>
          <a:endParaRPr lang="ru-RU" sz="800"/>
        </a:p>
      </dgm:t>
    </dgm:pt>
    <dgm:pt modelId="{0C2AF2A3-FAB3-4909-8C76-72C1D35DAEF4}" type="sibTrans" cxnId="{7C8CBE84-3E4B-44B4-982B-5573991EED3D}">
      <dgm:prSet/>
      <dgm:spPr/>
      <dgm:t>
        <a:bodyPr/>
        <a:lstStyle/>
        <a:p>
          <a:endParaRPr lang="ru-RU" sz="800"/>
        </a:p>
      </dgm:t>
    </dgm:pt>
    <dgm:pt modelId="{DB8BBF87-71C3-479C-A33E-A154B75C3229}">
      <dgm:prSet custT="1"/>
      <dgm:spPr/>
      <dgm:t>
        <a:bodyPr/>
        <a:lstStyle/>
        <a:p>
          <a:r>
            <a:rPr lang="ru-RU" sz="800" dirty="0" smtClean="0"/>
            <a:t>Определять на слух звучание различных музыкальных инструментов</a:t>
          </a:r>
          <a:endParaRPr lang="ru-RU" sz="800" dirty="0"/>
        </a:p>
      </dgm:t>
    </dgm:pt>
    <dgm:pt modelId="{3322EF84-9080-4FD1-8FE7-C66E06399E78}" type="parTrans" cxnId="{3927D738-7081-4E89-B92A-5EE7C8EC620C}">
      <dgm:prSet/>
      <dgm:spPr/>
      <dgm:t>
        <a:bodyPr/>
        <a:lstStyle/>
        <a:p>
          <a:endParaRPr lang="ru-RU" sz="800"/>
        </a:p>
      </dgm:t>
    </dgm:pt>
    <dgm:pt modelId="{A39C6528-1B78-4EA6-813E-CD355B90F273}" type="sibTrans" cxnId="{3927D738-7081-4E89-B92A-5EE7C8EC620C}">
      <dgm:prSet/>
      <dgm:spPr/>
      <dgm:t>
        <a:bodyPr/>
        <a:lstStyle/>
        <a:p>
          <a:endParaRPr lang="ru-RU" sz="800"/>
        </a:p>
      </dgm:t>
    </dgm:pt>
    <dgm:pt modelId="{044D0CE4-2AF5-4CA2-A2D4-79592FEBE61F}">
      <dgm:prSet custT="1"/>
      <dgm:spPr/>
      <dgm:t>
        <a:bodyPr/>
        <a:lstStyle/>
        <a:p>
          <a:r>
            <a:rPr lang="ru-RU" sz="800" dirty="0" smtClean="0"/>
            <a:t>Различать, определять голоса животных, птиц </a:t>
          </a:r>
          <a:endParaRPr lang="ru-RU" sz="800" dirty="0"/>
        </a:p>
      </dgm:t>
    </dgm:pt>
    <dgm:pt modelId="{A1155B3A-744E-4BF1-9C95-75CAE968CF9A}" type="parTrans" cxnId="{33603D02-1020-48EA-8B91-719B7B5730D0}">
      <dgm:prSet/>
      <dgm:spPr/>
      <dgm:t>
        <a:bodyPr/>
        <a:lstStyle/>
        <a:p>
          <a:endParaRPr lang="ru-RU" sz="800"/>
        </a:p>
      </dgm:t>
    </dgm:pt>
    <dgm:pt modelId="{7837E4D1-47B1-48E6-92BC-C6BE5E63D0C8}" type="sibTrans" cxnId="{33603D02-1020-48EA-8B91-719B7B5730D0}">
      <dgm:prSet/>
      <dgm:spPr/>
      <dgm:t>
        <a:bodyPr/>
        <a:lstStyle/>
        <a:p>
          <a:endParaRPr lang="ru-RU" sz="800"/>
        </a:p>
      </dgm:t>
    </dgm:pt>
    <dgm:pt modelId="{0B86A91B-DD98-407A-96F6-20B4B7EB9BB5}">
      <dgm:prSet custT="1"/>
      <dgm:spPr/>
      <dgm:t>
        <a:bodyPr/>
        <a:lstStyle/>
        <a:p>
          <a:r>
            <a:rPr lang="ru-RU" sz="800" dirty="0" smtClean="0"/>
            <a:t>Самостоятельно классифицировать предметы по различным признакам</a:t>
          </a:r>
          <a:endParaRPr lang="ru-RU" sz="800" dirty="0"/>
        </a:p>
      </dgm:t>
    </dgm:pt>
    <dgm:pt modelId="{48CA423E-B76D-428A-A085-0FE59F054439}" type="parTrans" cxnId="{9024E17E-2267-4773-8C53-E193AAA0A002}">
      <dgm:prSet/>
      <dgm:spPr/>
      <dgm:t>
        <a:bodyPr/>
        <a:lstStyle/>
        <a:p>
          <a:endParaRPr lang="ru-RU" sz="800"/>
        </a:p>
      </dgm:t>
    </dgm:pt>
    <dgm:pt modelId="{E7D16DB9-73C4-4FC7-9FF5-697D1AFE556F}" type="sibTrans" cxnId="{9024E17E-2267-4773-8C53-E193AAA0A002}">
      <dgm:prSet/>
      <dgm:spPr/>
      <dgm:t>
        <a:bodyPr/>
        <a:lstStyle/>
        <a:p>
          <a:endParaRPr lang="ru-RU" sz="800"/>
        </a:p>
      </dgm:t>
    </dgm:pt>
    <dgm:pt modelId="{4C6F20BE-0A75-475B-846A-33DE293D3079}">
      <dgm:prSet custT="1"/>
      <dgm:spPr/>
      <dgm:t>
        <a:bodyPr/>
        <a:lstStyle/>
        <a:p>
          <a:r>
            <a:rPr lang="ru-RU" sz="800" dirty="0" smtClean="0"/>
            <a:t>Определять противоположные качества и свойства предметов</a:t>
          </a:r>
          <a:endParaRPr lang="ru-RU" sz="800" dirty="0"/>
        </a:p>
      </dgm:t>
    </dgm:pt>
    <dgm:pt modelId="{5477A1F7-79F0-46AC-A26D-E08798F56C43}" type="parTrans" cxnId="{EC19318B-6CD6-4815-A64B-5635D7987FAF}">
      <dgm:prSet/>
      <dgm:spPr/>
      <dgm:t>
        <a:bodyPr/>
        <a:lstStyle/>
        <a:p>
          <a:endParaRPr lang="ru-RU" sz="800"/>
        </a:p>
      </dgm:t>
    </dgm:pt>
    <dgm:pt modelId="{3DCDC3BA-6092-4951-824D-930D197E5B70}" type="sibTrans" cxnId="{EC19318B-6CD6-4815-A64B-5635D7987FAF}">
      <dgm:prSet/>
      <dgm:spPr/>
      <dgm:t>
        <a:bodyPr/>
        <a:lstStyle/>
        <a:p>
          <a:endParaRPr lang="ru-RU" sz="800"/>
        </a:p>
      </dgm:t>
    </dgm:pt>
    <dgm:pt modelId="{88A0956B-2375-475C-BFEC-610ADF1B1DFA}">
      <dgm:prSet custT="1"/>
      <dgm:spPr/>
      <dgm:t>
        <a:bodyPr/>
        <a:lstStyle/>
        <a:p>
          <a:r>
            <a:rPr lang="ru-RU" sz="800" dirty="0" smtClean="0"/>
            <a:t>Находить нереальные элементы нелепых картинок</a:t>
          </a:r>
          <a:endParaRPr lang="ru-RU" sz="800" dirty="0"/>
        </a:p>
      </dgm:t>
    </dgm:pt>
    <dgm:pt modelId="{F2EC7E41-DD26-4EC6-9A8D-538DAF99C68A}" type="parTrans" cxnId="{99C3DDF7-932B-4F90-9EAD-C0F633C35150}">
      <dgm:prSet/>
      <dgm:spPr/>
      <dgm:t>
        <a:bodyPr/>
        <a:lstStyle/>
        <a:p>
          <a:endParaRPr lang="ru-RU" sz="800"/>
        </a:p>
      </dgm:t>
    </dgm:pt>
    <dgm:pt modelId="{B0C23965-0D29-4C36-B70F-4DE0289C83A9}" type="sibTrans" cxnId="{99C3DDF7-932B-4F90-9EAD-C0F633C35150}">
      <dgm:prSet/>
      <dgm:spPr/>
      <dgm:t>
        <a:bodyPr/>
        <a:lstStyle/>
        <a:p>
          <a:endParaRPr lang="ru-RU" sz="800"/>
        </a:p>
      </dgm:t>
    </dgm:pt>
    <dgm:pt modelId="{DCBC9928-9E56-410D-925B-70237DAEDA34}">
      <dgm:prSet custT="1"/>
      <dgm:spPr/>
      <dgm:t>
        <a:bodyPr/>
        <a:lstStyle/>
        <a:p>
          <a:r>
            <a:rPr lang="ru-RU" sz="800" dirty="0" smtClean="0"/>
            <a:t>Конструировать сложные формы</a:t>
          </a:r>
          <a:endParaRPr lang="ru-RU" sz="800" dirty="0"/>
        </a:p>
      </dgm:t>
    </dgm:pt>
    <dgm:pt modelId="{86A2B01C-0B07-41CE-A530-6468FC5948B9}" type="parTrans" cxnId="{87C2BD7D-6EAD-4C66-8CE0-C5E4A984E95E}">
      <dgm:prSet/>
      <dgm:spPr/>
      <dgm:t>
        <a:bodyPr/>
        <a:lstStyle/>
        <a:p>
          <a:endParaRPr lang="ru-RU" sz="800"/>
        </a:p>
      </dgm:t>
    </dgm:pt>
    <dgm:pt modelId="{B1B69973-3DD0-40E1-BDEA-C3F2D910B4FF}" type="sibTrans" cxnId="{87C2BD7D-6EAD-4C66-8CE0-C5E4A984E95E}">
      <dgm:prSet/>
      <dgm:spPr/>
      <dgm:t>
        <a:bodyPr/>
        <a:lstStyle/>
        <a:p>
          <a:endParaRPr lang="ru-RU" sz="800"/>
        </a:p>
      </dgm:t>
    </dgm:pt>
    <dgm:pt modelId="{59FDD4DE-EA80-4586-9F51-7C9A75E3C17E}">
      <dgm:prSet custT="1"/>
      <dgm:spPr/>
      <dgm:t>
        <a:bodyPr/>
        <a:lstStyle/>
        <a:p>
          <a:r>
            <a:rPr lang="ru-RU" sz="800" dirty="0" smtClean="0"/>
            <a:t>Определять противоположные качества и свойства предметов</a:t>
          </a:r>
          <a:endParaRPr lang="ru-RU" sz="800" dirty="0"/>
        </a:p>
      </dgm:t>
    </dgm:pt>
    <dgm:pt modelId="{A29990B0-D17B-482D-8A30-E7B2DBE8580B}" type="parTrans" cxnId="{E63BA804-A452-495D-8AD9-D2E3B4E2D4EA}">
      <dgm:prSet/>
      <dgm:spPr/>
      <dgm:t>
        <a:bodyPr/>
        <a:lstStyle/>
        <a:p>
          <a:endParaRPr lang="ru-RU" sz="800"/>
        </a:p>
      </dgm:t>
    </dgm:pt>
    <dgm:pt modelId="{7BC111D8-4A06-48C5-B579-8CECB8D38FA6}" type="sibTrans" cxnId="{E63BA804-A452-495D-8AD9-D2E3B4E2D4EA}">
      <dgm:prSet/>
      <dgm:spPr/>
      <dgm:t>
        <a:bodyPr/>
        <a:lstStyle/>
        <a:p>
          <a:endParaRPr lang="ru-RU" sz="800"/>
        </a:p>
      </dgm:t>
    </dgm:pt>
    <dgm:pt modelId="{D7FCF7ED-A9B3-4BC3-92E6-983E79C57CBC}">
      <dgm:prSet custT="1"/>
      <dgm:spPr/>
      <dgm:t>
        <a:bodyPr/>
        <a:lstStyle/>
        <a:p>
          <a:r>
            <a:rPr lang="ru-RU" sz="800" dirty="0" smtClean="0"/>
            <a:t>Группировать предметы по двум самостоятельно выделенным признакам, обозначать их словом</a:t>
          </a:r>
          <a:endParaRPr lang="ru-RU" sz="800" dirty="0"/>
        </a:p>
      </dgm:t>
    </dgm:pt>
    <dgm:pt modelId="{D050C150-840B-4D41-9A28-C0BE9C33AC14}" type="parTrans" cxnId="{2C7D204C-9166-411B-B419-A4BB798E08AF}">
      <dgm:prSet/>
      <dgm:spPr/>
      <dgm:t>
        <a:bodyPr/>
        <a:lstStyle/>
        <a:p>
          <a:endParaRPr lang="ru-RU" sz="800"/>
        </a:p>
      </dgm:t>
    </dgm:pt>
    <dgm:pt modelId="{1708DCD7-EA5F-4001-864E-AB01C6DD046D}" type="sibTrans" cxnId="{2C7D204C-9166-411B-B419-A4BB798E08AF}">
      <dgm:prSet/>
      <dgm:spPr/>
      <dgm:t>
        <a:bodyPr/>
        <a:lstStyle/>
        <a:p>
          <a:endParaRPr lang="ru-RU" sz="800"/>
        </a:p>
      </dgm:t>
    </dgm:pt>
    <dgm:pt modelId="{B2C2C0BE-75B2-4F8B-A764-D083DAFC1088}" type="pres">
      <dgm:prSet presAssocID="{6E1CD51D-F48C-4959-B223-BCF78264813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BEB4A0F-DF32-4790-9948-FB6A0B5372E5}" type="pres">
      <dgm:prSet presAssocID="{B37E229D-B155-47CC-B44E-B470DDCF758B}" presName="horFlow" presStyleCnt="0"/>
      <dgm:spPr/>
    </dgm:pt>
    <dgm:pt modelId="{300892F9-837A-4BCE-9323-4AE076E53DC2}" type="pres">
      <dgm:prSet presAssocID="{B37E229D-B155-47CC-B44E-B470DDCF758B}" presName="bigChev" presStyleLbl="node1" presStyleIdx="0" presStyleCnt="9" custScaleX="181737"/>
      <dgm:spPr/>
      <dgm:t>
        <a:bodyPr/>
        <a:lstStyle/>
        <a:p>
          <a:endParaRPr lang="ru-RU"/>
        </a:p>
      </dgm:t>
    </dgm:pt>
    <dgm:pt modelId="{83EC2B4C-C7BD-42F8-96D1-C6D6D488F0BA}" type="pres">
      <dgm:prSet presAssocID="{3C391B49-8975-4A54-B05B-DC26D393772A}" presName="parTrans" presStyleCnt="0"/>
      <dgm:spPr/>
    </dgm:pt>
    <dgm:pt modelId="{11771F32-87C2-4C38-B04D-B70F1F1E2D90}" type="pres">
      <dgm:prSet presAssocID="{612BBB2F-E717-42AB-BE7E-6EE2A08098D0}" presName="node" presStyleLbl="alignAccFollowNode1" presStyleIdx="0" presStyleCnt="20" custScaleX="159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2C09AC-1550-446E-A7A1-E0682C7D47C9}" type="pres">
      <dgm:prSet presAssocID="{784D827F-1761-467F-8A24-11DD18162EDC}" presName="sibTrans" presStyleCnt="0"/>
      <dgm:spPr/>
    </dgm:pt>
    <dgm:pt modelId="{8C4316D5-E7E3-435F-AEB1-9A5684751A0B}" type="pres">
      <dgm:prSet presAssocID="{7558BECB-8AAE-49BF-9849-A504E247904B}" presName="node" presStyleLbl="alignAccFollowNode1" presStyleIdx="1" presStyleCnt="20" custScaleX="2547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D2F532-F810-45EC-85D1-A50EBA9A08DB}" type="pres">
      <dgm:prSet presAssocID="{B37E229D-B155-47CC-B44E-B470DDCF758B}" presName="vSp" presStyleCnt="0"/>
      <dgm:spPr/>
    </dgm:pt>
    <dgm:pt modelId="{6E8F5E7D-A6D3-4A99-9D79-F6D078C4F4D9}" type="pres">
      <dgm:prSet presAssocID="{F8EB6732-AA34-492C-BD12-DC9F9399BEAE}" presName="horFlow" presStyleCnt="0"/>
      <dgm:spPr/>
    </dgm:pt>
    <dgm:pt modelId="{9356C901-17AC-4DF8-B682-BBCFD6D24F05}" type="pres">
      <dgm:prSet presAssocID="{F8EB6732-AA34-492C-BD12-DC9F9399BEAE}" presName="bigChev" presStyleLbl="node1" presStyleIdx="1" presStyleCnt="9" custScaleX="181737"/>
      <dgm:spPr/>
      <dgm:t>
        <a:bodyPr/>
        <a:lstStyle/>
        <a:p>
          <a:endParaRPr lang="ru-RU"/>
        </a:p>
      </dgm:t>
    </dgm:pt>
    <dgm:pt modelId="{48417713-C224-4142-A9FF-EEA70E271317}" type="pres">
      <dgm:prSet presAssocID="{86A2B01C-0B07-41CE-A530-6468FC5948B9}" presName="parTrans" presStyleCnt="0"/>
      <dgm:spPr/>
    </dgm:pt>
    <dgm:pt modelId="{BC394EE9-F0AC-422E-91AE-0D5533A4D24C}" type="pres">
      <dgm:prSet presAssocID="{DCBC9928-9E56-410D-925B-70237DAEDA34}" presName="node" presStyleLbl="alignAccFollowNode1" presStyleIdx="2" presStyleCnt="20" custScaleX="1317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E1358-9F36-48B5-89EA-12E815CB3DEA}" type="pres">
      <dgm:prSet presAssocID="{B1B69973-3DD0-40E1-BDEA-C3F2D910B4FF}" presName="sibTrans" presStyleCnt="0"/>
      <dgm:spPr/>
    </dgm:pt>
    <dgm:pt modelId="{6BC6CFC7-F26F-432D-AD08-ECC1C8E9F6C0}" type="pres">
      <dgm:prSet presAssocID="{4C6F20BE-0A75-475B-846A-33DE293D3079}" presName="node" presStyleLbl="alignAccFollowNode1" presStyleIdx="3" presStyleCnt="20" custScaleX="271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A08B1A-05F6-4FF4-A635-17F39B7DB013}" type="pres">
      <dgm:prSet presAssocID="{F8EB6732-AA34-492C-BD12-DC9F9399BEAE}" presName="vSp" presStyleCnt="0"/>
      <dgm:spPr/>
    </dgm:pt>
    <dgm:pt modelId="{F58B1906-1DFE-4A39-8EA5-80AEF0E865CB}" type="pres">
      <dgm:prSet presAssocID="{D62D184C-08F5-4F3C-A1FE-24CD60532DD8}" presName="horFlow" presStyleCnt="0"/>
      <dgm:spPr/>
    </dgm:pt>
    <dgm:pt modelId="{5A55F953-3376-48EE-9DFC-7B7E0CA96D0D}" type="pres">
      <dgm:prSet presAssocID="{D62D184C-08F5-4F3C-A1FE-24CD60532DD8}" presName="bigChev" presStyleLbl="node1" presStyleIdx="2" presStyleCnt="9" custScaleX="179130"/>
      <dgm:spPr/>
      <dgm:t>
        <a:bodyPr/>
        <a:lstStyle/>
        <a:p>
          <a:endParaRPr lang="ru-RU"/>
        </a:p>
      </dgm:t>
    </dgm:pt>
    <dgm:pt modelId="{363D0315-BEB5-4FE6-9A52-E97BCDDB8979}" type="pres">
      <dgm:prSet presAssocID="{1646E564-CD28-4069-9814-6F02B7C9F0EB}" presName="parTrans" presStyleCnt="0"/>
      <dgm:spPr/>
    </dgm:pt>
    <dgm:pt modelId="{AB18F16A-FD29-4D0C-9E50-BB33C29FF84E}" type="pres">
      <dgm:prSet presAssocID="{6EE68F02-B95D-4DF6-ACD9-5BB734A96C71}" presName="node" presStyleLbl="alignAccFollowNode1" presStyleIdx="4" presStyleCnt="20" custScaleX="1380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3105D2-087D-460E-B5D1-3608258C8F34}" type="pres">
      <dgm:prSet presAssocID="{FE29373D-BDA4-4C82-B474-42E842B3CCC5}" presName="sibTrans" presStyleCnt="0"/>
      <dgm:spPr/>
    </dgm:pt>
    <dgm:pt modelId="{FA4E914F-9B2D-4319-ADC9-7AA22C5EA017}" type="pres">
      <dgm:prSet presAssocID="{7CEEC6E9-5B30-43F9-92CB-2C70F036804E}" presName="node" presStyleLbl="alignAccFollowNode1" presStyleIdx="5" presStyleCnt="20" custScaleX="144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15ED8-102A-40AC-9B6E-03D5519B79C1}" type="pres">
      <dgm:prSet presAssocID="{D62D184C-08F5-4F3C-A1FE-24CD60532DD8}" presName="vSp" presStyleCnt="0"/>
      <dgm:spPr/>
    </dgm:pt>
    <dgm:pt modelId="{33C68440-6E73-4290-9BFF-D46CA2A453FF}" type="pres">
      <dgm:prSet presAssocID="{3E8573C9-797C-45C4-B8B9-ED1FF9C7CF4A}" presName="horFlow" presStyleCnt="0"/>
      <dgm:spPr/>
    </dgm:pt>
    <dgm:pt modelId="{B266D31C-F731-4861-ADBF-928D53D4AA0B}" type="pres">
      <dgm:prSet presAssocID="{3E8573C9-797C-45C4-B8B9-ED1FF9C7CF4A}" presName="bigChev" presStyleLbl="node1" presStyleIdx="3" presStyleCnt="9" custScaleX="181737"/>
      <dgm:spPr/>
      <dgm:t>
        <a:bodyPr/>
        <a:lstStyle/>
        <a:p>
          <a:endParaRPr lang="ru-RU"/>
        </a:p>
      </dgm:t>
    </dgm:pt>
    <dgm:pt modelId="{829A58AF-C830-472F-BF4D-A30C0F004B71}" type="pres">
      <dgm:prSet presAssocID="{F2EC7E41-DD26-4EC6-9A8D-538DAF99C68A}" presName="parTrans" presStyleCnt="0"/>
      <dgm:spPr/>
    </dgm:pt>
    <dgm:pt modelId="{4EB7646D-DBC6-4C9F-B0EF-F8ABD9124455}" type="pres">
      <dgm:prSet presAssocID="{88A0956B-2375-475C-BFEC-610ADF1B1DFA}" presName="node" presStyleLbl="alignAccFollowNode1" presStyleIdx="6" presStyleCnt="20" custScaleX="175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D1AB09-6DFC-402D-BDB0-D64376716733}" type="pres">
      <dgm:prSet presAssocID="{B0C23965-0D29-4C36-B70F-4DE0289C83A9}" presName="sibTrans" presStyleCnt="0"/>
      <dgm:spPr/>
    </dgm:pt>
    <dgm:pt modelId="{38C4D846-3B42-4B2C-A2F1-03E388D6EF1B}" type="pres">
      <dgm:prSet presAssocID="{D7FCF7ED-A9B3-4BC3-92E6-983E79C57CBC}" presName="node" presStyleLbl="alignAccFollowNode1" presStyleIdx="7" presStyleCnt="20" custScaleX="2616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601D8A-0D24-4446-92A5-ABE240EC04E0}" type="pres">
      <dgm:prSet presAssocID="{3E8573C9-797C-45C4-B8B9-ED1FF9C7CF4A}" presName="vSp" presStyleCnt="0"/>
      <dgm:spPr/>
    </dgm:pt>
    <dgm:pt modelId="{ED4493E3-90EE-411B-9798-9A47DED477D0}" type="pres">
      <dgm:prSet presAssocID="{7F270006-6C8B-42D5-BD6C-86539A119561}" presName="horFlow" presStyleCnt="0"/>
      <dgm:spPr/>
    </dgm:pt>
    <dgm:pt modelId="{B31076BE-2B75-4BB6-B7D9-7B41CEF8097C}" type="pres">
      <dgm:prSet presAssocID="{7F270006-6C8B-42D5-BD6C-86539A119561}" presName="bigChev" presStyleLbl="node1" presStyleIdx="4" presStyleCnt="9" custScaleX="204927" custScaleY="108176"/>
      <dgm:spPr/>
      <dgm:t>
        <a:bodyPr/>
        <a:lstStyle/>
        <a:p>
          <a:endParaRPr lang="ru-RU"/>
        </a:p>
      </dgm:t>
    </dgm:pt>
    <dgm:pt modelId="{142ABE10-DD31-4628-9EE3-B62145EF554D}" type="pres">
      <dgm:prSet presAssocID="{591D369C-18DF-4BD0-A123-3A2C41F03FA2}" presName="parTrans" presStyleCnt="0"/>
      <dgm:spPr/>
    </dgm:pt>
    <dgm:pt modelId="{6C753779-748F-4106-B80A-7E3CE362FA45}" type="pres">
      <dgm:prSet presAssocID="{11E585E2-2C9C-4A80-9E10-C62EE926F191}" presName="node" presStyleLbl="alignAccFollowNode1" presStyleIdx="8" presStyleCnt="20" custScaleX="1635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799690-E6DC-4BF2-9E21-3C92B644392E}" type="pres">
      <dgm:prSet presAssocID="{E7690AFC-5716-4599-AC43-67AA80ADD34A}" presName="sibTrans" presStyleCnt="0"/>
      <dgm:spPr/>
    </dgm:pt>
    <dgm:pt modelId="{C2BDADC0-F204-4564-93AB-AE6E8F832F54}" type="pres">
      <dgm:prSet presAssocID="{91544FE1-DF26-4696-985D-AF4B8EE9A813}" presName="node" presStyleLbl="alignAccFollowNode1" presStyleIdx="9" presStyleCnt="20" custScaleX="1937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AB1A06-0A5D-4149-A647-D677076C6A71}" type="pres">
      <dgm:prSet presAssocID="{7F270006-6C8B-42D5-BD6C-86539A119561}" presName="vSp" presStyleCnt="0"/>
      <dgm:spPr/>
    </dgm:pt>
    <dgm:pt modelId="{6BFBB4BC-719A-420E-A5A2-03C09941EAFE}" type="pres">
      <dgm:prSet presAssocID="{6C557006-01F5-44D0-80B4-73AA70DF3B3F}" presName="horFlow" presStyleCnt="0"/>
      <dgm:spPr/>
    </dgm:pt>
    <dgm:pt modelId="{A0D84323-AAEF-4902-873F-968BB70F1D9C}" type="pres">
      <dgm:prSet presAssocID="{6C557006-01F5-44D0-80B4-73AA70DF3B3F}" presName="bigChev" presStyleLbl="node1" presStyleIdx="5" presStyleCnt="9" custScaleX="179131"/>
      <dgm:spPr/>
      <dgm:t>
        <a:bodyPr/>
        <a:lstStyle/>
        <a:p>
          <a:endParaRPr lang="ru-RU"/>
        </a:p>
      </dgm:t>
    </dgm:pt>
    <dgm:pt modelId="{6A988510-D0D2-481C-8741-8C343F2CBCD7}" type="pres">
      <dgm:prSet presAssocID="{48CA423E-B76D-428A-A085-0FE59F054439}" presName="parTrans" presStyleCnt="0"/>
      <dgm:spPr/>
    </dgm:pt>
    <dgm:pt modelId="{B88C7861-792F-407E-A9BB-96B033725608}" type="pres">
      <dgm:prSet presAssocID="{0B86A91B-DD98-407A-96F6-20B4B7EB9BB5}" presName="node" presStyleLbl="alignAccFollowNode1" presStyleIdx="10" presStyleCnt="20" custScaleX="223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076D30-8086-4FCB-B5F6-08D2D30656E7}" type="pres">
      <dgm:prSet presAssocID="{E7D16DB9-73C4-4FC7-9FF5-697D1AFE556F}" presName="sibTrans" presStyleCnt="0"/>
      <dgm:spPr/>
    </dgm:pt>
    <dgm:pt modelId="{D7BF449D-3F5C-42E6-93DB-FACB372A600B}" type="pres">
      <dgm:prSet presAssocID="{59FDD4DE-EA80-4586-9F51-7C9A75E3C17E}" presName="node" presStyleLbl="alignAccFollowNode1" presStyleIdx="11" presStyleCnt="20" custScaleX="220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59DE5-E654-46E6-BCAF-8C83B6ADB338}" type="pres">
      <dgm:prSet presAssocID="{6C557006-01F5-44D0-80B4-73AA70DF3B3F}" presName="vSp" presStyleCnt="0"/>
      <dgm:spPr/>
    </dgm:pt>
    <dgm:pt modelId="{75F6C053-1FB6-4674-BB68-8D0DFF349965}" type="pres">
      <dgm:prSet presAssocID="{D255B9AF-E206-4E69-8D59-365690995D2F}" presName="horFlow" presStyleCnt="0"/>
      <dgm:spPr/>
    </dgm:pt>
    <dgm:pt modelId="{36DADBBC-DA2A-4E82-8145-857CCF96C922}" type="pres">
      <dgm:prSet presAssocID="{D255B9AF-E206-4E69-8D59-365690995D2F}" presName="bigChev" presStyleLbl="node1" presStyleIdx="6" presStyleCnt="9" custScaleX="176958"/>
      <dgm:spPr/>
      <dgm:t>
        <a:bodyPr/>
        <a:lstStyle/>
        <a:p>
          <a:endParaRPr lang="ru-RU"/>
        </a:p>
      </dgm:t>
    </dgm:pt>
    <dgm:pt modelId="{D4C9A265-1581-4720-A782-E1D24EFED302}" type="pres">
      <dgm:prSet presAssocID="{6385AC39-E530-4390-9E7F-CA1109BAC10B}" presName="parTrans" presStyleCnt="0"/>
      <dgm:spPr/>
    </dgm:pt>
    <dgm:pt modelId="{DA62D1B6-8201-4A0D-8CC6-ABA24D359008}" type="pres">
      <dgm:prSet presAssocID="{FA5AE2CB-7C70-4546-BA30-46704402B591}" presName="node" presStyleLbl="alignAccFollowNode1" presStyleIdx="12" presStyleCnt="20" custScaleX="1530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CBA2E9-EEC4-41F9-8F55-C7DAB0C05953}" type="pres">
      <dgm:prSet presAssocID="{77F86FA4-BBCE-40FF-875C-90AC00439E09}" presName="sibTrans" presStyleCnt="0"/>
      <dgm:spPr/>
    </dgm:pt>
    <dgm:pt modelId="{2AE60CAB-7FF0-4119-8BE9-1735C8EB27E7}" type="pres">
      <dgm:prSet presAssocID="{5FCB41E4-8E00-4228-B95E-3DDDFA8A3912}" presName="node" presStyleLbl="alignAccFollowNode1" presStyleIdx="13" presStyleCnt="20" custScaleX="1291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C7FAF2-54CA-4191-9097-CCEC006543FA}" type="pres">
      <dgm:prSet presAssocID="{EE52117E-3691-4DDF-A8B2-D3EB33CBCAE3}" presName="sibTrans" presStyleCnt="0"/>
      <dgm:spPr/>
    </dgm:pt>
    <dgm:pt modelId="{254E2EE4-9A83-4699-B039-E329EB4140AD}" type="pres">
      <dgm:prSet presAssocID="{EF53C272-6C02-4DA7-A84B-AAF7D0CDD0AA}" presName="node" presStyleLbl="alignAccFollowNode1" presStyleIdx="14" presStyleCnt="20" custScaleX="2166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5EEB9-4CBC-4554-A3FD-66FC472719B9}" type="pres">
      <dgm:prSet presAssocID="{D255B9AF-E206-4E69-8D59-365690995D2F}" presName="vSp" presStyleCnt="0"/>
      <dgm:spPr/>
    </dgm:pt>
    <dgm:pt modelId="{F4C96333-E2A4-4D5A-B07A-BFD61DAB6582}" type="pres">
      <dgm:prSet presAssocID="{A1A1CA44-2343-488D-B56D-666F8DE6A26E}" presName="horFlow" presStyleCnt="0"/>
      <dgm:spPr/>
    </dgm:pt>
    <dgm:pt modelId="{8E5C17AD-B6C0-46C8-9D57-C997EA460B66}" type="pres">
      <dgm:prSet presAssocID="{A1A1CA44-2343-488D-B56D-666F8DE6A26E}" presName="bigChev" presStyleLbl="node1" presStyleIdx="7" presStyleCnt="9" custScaleX="179131"/>
      <dgm:spPr/>
      <dgm:t>
        <a:bodyPr/>
        <a:lstStyle/>
        <a:p>
          <a:endParaRPr lang="ru-RU"/>
        </a:p>
      </dgm:t>
    </dgm:pt>
    <dgm:pt modelId="{53C902FF-861F-4885-8D73-5F92B654B9C3}" type="pres">
      <dgm:prSet presAssocID="{53676CEA-CE09-4427-96F0-DA5662BBDE69}" presName="parTrans" presStyleCnt="0"/>
      <dgm:spPr/>
    </dgm:pt>
    <dgm:pt modelId="{916A8D17-BC54-4B4E-BD4F-5094BE2DE398}" type="pres">
      <dgm:prSet presAssocID="{77DF896D-C718-4F41-9ECC-81B99D39FC4A}" presName="node" presStyleLbl="alignAccFollowNode1" presStyleIdx="15" presStyleCnt="20" custScaleX="2078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BA127-E3A3-4CFF-8EB1-9DCA54F4FFF5}" type="pres">
      <dgm:prSet presAssocID="{0C2AF2A3-FAB3-4909-8C76-72C1D35DAEF4}" presName="sibTrans" presStyleCnt="0"/>
      <dgm:spPr/>
    </dgm:pt>
    <dgm:pt modelId="{06298BAB-4522-4BD8-8B3F-864C95C06772}" type="pres">
      <dgm:prSet presAssocID="{AC4A25EF-919A-46E8-833C-EA67EB31D70F}" presName="node" presStyleLbl="alignAccFollowNode1" presStyleIdx="16" presStyleCnt="20" custScaleX="185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8C7F2-9390-48F3-A23F-91764BC995A2}" type="pres">
      <dgm:prSet presAssocID="{A1A1CA44-2343-488D-B56D-666F8DE6A26E}" presName="vSp" presStyleCnt="0"/>
      <dgm:spPr/>
    </dgm:pt>
    <dgm:pt modelId="{37916E7D-BD1B-4793-8863-95BFDD2BB94E}" type="pres">
      <dgm:prSet presAssocID="{423A2881-F258-4470-8D6F-3B8A07FA166C}" presName="horFlow" presStyleCnt="0"/>
      <dgm:spPr/>
    </dgm:pt>
    <dgm:pt modelId="{FC296F67-CA90-4655-AE45-73981CD9DD3F}" type="pres">
      <dgm:prSet presAssocID="{423A2881-F258-4470-8D6F-3B8A07FA166C}" presName="bigChev" presStyleLbl="node1" presStyleIdx="8" presStyleCnt="9" custScaleX="179131"/>
      <dgm:spPr/>
      <dgm:t>
        <a:bodyPr/>
        <a:lstStyle/>
        <a:p>
          <a:endParaRPr lang="ru-RU"/>
        </a:p>
      </dgm:t>
    </dgm:pt>
    <dgm:pt modelId="{1DD38D77-F913-41D6-B2BB-9A8160A999FC}" type="pres">
      <dgm:prSet presAssocID="{859534A0-CA63-4550-B2E5-5877CA173BB2}" presName="parTrans" presStyleCnt="0"/>
      <dgm:spPr/>
    </dgm:pt>
    <dgm:pt modelId="{A383F2E4-2A66-457B-B39B-E4595A9D2643}" type="pres">
      <dgm:prSet presAssocID="{3EF4F467-90C8-4020-84B1-D9716AAD76CC}" presName="node" presStyleLbl="alignAccFollowNode1" presStyleIdx="17" presStyleCnt="20" custScaleX="128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CBC2F7-1DD4-4FD9-B651-8EA7BEB07B25}" type="pres">
      <dgm:prSet presAssocID="{0F748C1D-8C4B-4F97-810B-0769FC919B65}" presName="sibTrans" presStyleCnt="0"/>
      <dgm:spPr/>
    </dgm:pt>
    <dgm:pt modelId="{8C310AFD-4517-49CE-BDA1-1E1B857932DF}" type="pres">
      <dgm:prSet presAssocID="{DB8BBF87-71C3-479C-A33E-A154B75C3229}" presName="node" presStyleLbl="alignAccFollowNode1" presStyleIdx="18" presStyleCnt="20" custScaleX="201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7B0703-EEDC-4715-8A5F-2EF4B00B539B}" type="pres">
      <dgm:prSet presAssocID="{A39C6528-1B78-4EA6-813E-CD355B90F273}" presName="sibTrans" presStyleCnt="0"/>
      <dgm:spPr/>
    </dgm:pt>
    <dgm:pt modelId="{320FDC16-1BE8-4795-956F-FC2D24E72167}" type="pres">
      <dgm:prSet presAssocID="{044D0CE4-2AF5-4CA2-A2D4-79592FEBE61F}" presName="node" presStyleLbl="alignAccFollowNode1" presStyleIdx="19" presStyleCnt="20" custScaleX="188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72AC8F-94B7-469C-B1DE-D84559F34969}" type="presOf" srcId="{DB8BBF87-71C3-479C-A33E-A154B75C3229}" destId="{8C310AFD-4517-49CE-BDA1-1E1B857932DF}" srcOrd="0" destOrd="0" presId="urn:microsoft.com/office/officeart/2005/8/layout/lProcess3"/>
    <dgm:cxn modelId="{9024E17E-2267-4773-8C53-E193AAA0A002}" srcId="{6C557006-01F5-44D0-80B4-73AA70DF3B3F}" destId="{0B86A91B-DD98-407A-96F6-20B4B7EB9BB5}" srcOrd="0" destOrd="0" parTransId="{48CA423E-B76D-428A-A085-0FE59F054439}" sibTransId="{E7D16DB9-73C4-4FC7-9FF5-697D1AFE556F}"/>
    <dgm:cxn modelId="{DB8ED7A3-547A-4108-B3AF-770E08519A9C}" srcId="{6E1CD51D-F48C-4959-B223-BCF782648135}" destId="{F8EB6732-AA34-492C-BD12-DC9F9399BEAE}" srcOrd="1" destOrd="0" parTransId="{ADEB73F0-7C0D-4054-A244-030906DC590A}" sibTransId="{2CD00B56-038D-4D4F-9FF2-F5C3126C5B14}"/>
    <dgm:cxn modelId="{2DE20173-E9A8-4A66-B807-475E9ECE47D2}" type="presOf" srcId="{11E585E2-2C9C-4A80-9E10-C62EE926F191}" destId="{6C753779-748F-4106-B80A-7E3CE362FA45}" srcOrd="0" destOrd="0" presId="urn:microsoft.com/office/officeart/2005/8/layout/lProcess3"/>
    <dgm:cxn modelId="{630D5B8B-21F3-433B-B6C5-E86EB6E9E7AD}" srcId="{7F270006-6C8B-42D5-BD6C-86539A119561}" destId="{11E585E2-2C9C-4A80-9E10-C62EE926F191}" srcOrd="0" destOrd="0" parTransId="{591D369C-18DF-4BD0-A123-3A2C41F03FA2}" sibTransId="{E7690AFC-5716-4599-AC43-67AA80ADD34A}"/>
    <dgm:cxn modelId="{0803CD33-14A7-43B0-8A0E-1393AD542249}" srcId="{7F270006-6C8B-42D5-BD6C-86539A119561}" destId="{91544FE1-DF26-4696-985D-AF4B8EE9A813}" srcOrd="1" destOrd="0" parTransId="{3F0C1FBE-321C-4BB0-80EF-BC47408BEB9A}" sibTransId="{E2127244-8534-4B08-AA21-D30A78DC5D31}"/>
    <dgm:cxn modelId="{BE2BF919-5711-4365-AE6C-A8CE6F65C59E}" srcId="{6E1CD51D-F48C-4959-B223-BCF782648135}" destId="{3E8573C9-797C-45C4-B8B9-ED1FF9C7CF4A}" srcOrd="3" destOrd="0" parTransId="{AA5D803C-0227-4DB6-A27D-D057723D1246}" sibTransId="{68A11F9B-FE94-4A51-8012-E83EEBDAF688}"/>
    <dgm:cxn modelId="{DBDC90E4-D58E-403D-AC4C-7D27721CD553}" srcId="{A1A1CA44-2343-488D-B56D-666F8DE6A26E}" destId="{AC4A25EF-919A-46E8-833C-EA67EB31D70F}" srcOrd="1" destOrd="0" parTransId="{DDC8F5AB-CEEE-40C9-8920-D388A0A4591C}" sibTransId="{3C2EEF32-D441-447C-AB70-2992929FF006}"/>
    <dgm:cxn modelId="{C44641D8-E11E-47B3-9DBF-F7B848A5E1F6}" type="presOf" srcId="{044D0CE4-2AF5-4CA2-A2D4-79592FEBE61F}" destId="{320FDC16-1BE8-4795-956F-FC2D24E72167}" srcOrd="0" destOrd="0" presId="urn:microsoft.com/office/officeart/2005/8/layout/lProcess3"/>
    <dgm:cxn modelId="{20259BCE-77B9-462D-A5F7-49CEA39D7621}" type="presOf" srcId="{77DF896D-C718-4F41-9ECC-81B99D39FC4A}" destId="{916A8D17-BC54-4B4E-BD4F-5094BE2DE398}" srcOrd="0" destOrd="0" presId="urn:microsoft.com/office/officeart/2005/8/layout/lProcess3"/>
    <dgm:cxn modelId="{ED6745B5-0F65-4303-A7B6-4FDC9AF4822E}" type="presOf" srcId="{6EE68F02-B95D-4DF6-ACD9-5BB734A96C71}" destId="{AB18F16A-FD29-4D0C-9E50-BB33C29FF84E}" srcOrd="0" destOrd="0" presId="urn:microsoft.com/office/officeart/2005/8/layout/lProcess3"/>
    <dgm:cxn modelId="{4F552B28-F12F-487C-BCEC-9E5F14D9C5BC}" srcId="{423A2881-F258-4470-8D6F-3B8A07FA166C}" destId="{3EF4F467-90C8-4020-84B1-D9716AAD76CC}" srcOrd="0" destOrd="0" parTransId="{859534A0-CA63-4550-B2E5-5877CA173BB2}" sibTransId="{0F748C1D-8C4B-4F97-810B-0769FC919B65}"/>
    <dgm:cxn modelId="{412258A9-07C2-4766-9365-08BEDE959EBB}" srcId="{D62D184C-08F5-4F3C-A1FE-24CD60532DD8}" destId="{7CEEC6E9-5B30-43F9-92CB-2C70F036804E}" srcOrd="1" destOrd="0" parTransId="{718C1013-259F-4743-9CF7-0E09763891D3}" sibTransId="{99605469-76BD-4DF6-B9C0-8351E3EB562A}"/>
    <dgm:cxn modelId="{EED1A274-8A46-4079-920E-1F3C747FB6A4}" srcId="{6E1CD51D-F48C-4959-B223-BCF782648135}" destId="{A1A1CA44-2343-488D-B56D-666F8DE6A26E}" srcOrd="7" destOrd="0" parTransId="{590E1214-88A7-4525-943B-7CFD3078D966}" sibTransId="{A99E5379-32C7-4D25-BCA5-DA5414681626}"/>
    <dgm:cxn modelId="{6A4A8118-B30A-4793-AE3B-866F2CC94315}" type="presOf" srcId="{4C6F20BE-0A75-475B-846A-33DE293D3079}" destId="{6BC6CFC7-F26F-432D-AD08-ECC1C8E9F6C0}" srcOrd="0" destOrd="0" presId="urn:microsoft.com/office/officeart/2005/8/layout/lProcess3"/>
    <dgm:cxn modelId="{D916A415-FDB3-4BF2-A623-A2BB78C19431}" type="presOf" srcId="{7558BECB-8AAE-49BF-9849-A504E247904B}" destId="{8C4316D5-E7E3-435F-AEB1-9A5684751A0B}" srcOrd="0" destOrd="0" presId="urn:microsoft.com/office/officeart/2005/8/layout/lProcess3"/>
    <dgm:cxn modelId="{9F0A2B10-66B5-4169-B78E-4C206AD96DB7}" srcId="{6E1CD51D-F48C-4959-B223-BCF782648135}" destId="{B37E229D-B155-47CC-B44E-B470DDCF758B}" srcOrd="0" destOrd="0" parTransId="{E44B7D91-0DED-4469-B162-9E2E1F73F23C}" sibTransId="{A8001381-1ED8-43D6-9170-E2F20B700A1B}"/>
    <dgm:cxn modelId="{7C8CBE84-3E4B-44B4-982B-5573991EED3D}" srcId="{A1A1CA44-2343-488D-B56D-666F8DE6A26E}" destId="{77DF896D-C718-4F41-9ECC-81B99D39FC4A}" srcOrd="0" destOrd="0" parTransId="{53676CEA-CE09-4427-96F0-DA5662BBDE69}" sibTransId="{0C2AF2A3-FAB3-4909-8C76-72C1D35DAEF4}"/>
    <dgm:cxn modelId="{84CAEA33-7404-486D-BD1F-69C6823081B6}" type="presOf" srcId="{3EF4F467-90C8-4020-84B1-D9716AAD76CC}" destId="{A383F2E4-2A66-457B-B39B-E4595A9D2643}" srcOrd="0" destOrd="0" presId="urn:microsoft.com/office/officeart/2005/8/layout/lProcess3"/>
    <dgm:cxn modelId="{2906505E-FD67-4E1E-9C01-905F26673E1D}" type="presOf" srcId="{FA5AE2CB-7C70-4546-BA30-46704402B591}" destId="{DA62D1B6-8201-4A0D-8CC6-ABA24D359008}" srcOrd="0" destOrd="0" presId="urn:microsoft.com/office/officeart/2005/8/layout/lProcess3"/>
    <dgm:cxn modelId="{115CECD2-8D6F-4908-B42E-172331A7C3BE}" type="presOf" srcId="{91544FE1-DF26-4696-985D-AF4B8EE9A813}" destId="{C2BDADC0-F204-4564-93AB-AE6E8F832F54}" srcOrd="0" destOrd="0" presId="urn:microsoft.com/office/officeart/2005/8/layout/lProcess3"/>
    <dgm:cxn modelId="{BDEF4D7C-3F59-4E13-969D-BEFFB8ECD006}" type="presOf" srcId="{59FDD4DE-EA80-4586-9F51-7C9A75E3C17E}" destId="{D7BF449D-3F5C-42E6-93DB-FACB372A600B}" srcOrd="0" destOrd="0" presId="urn:microsoft.com/office/officeart/2005/8/layout/lProcess3"/>
    <dgm:cxn modelId="{F33D904D-B202-49D1-B8FC-6B2AEFFA2868}" type="presOf" srcId="{AC4A25EF-919A-46E8-833C-EA67EB31D70F}" destId="{06298BAB-4522-4BD8-8B3F-864C95C06772}" srcOrd="0" destOrd="0" presId="urn:microsoft.com/office/officeart/2005/8/layout/lProcess3"/>
    <dgm:cxn modelId="{11FAF63D-BA82-4841-BC3C-5FF1A9DCE89C}" type="presOf" srcId="{D62D184C-08F5-4F3C-A1FE-24CD60532DD8}" destId="{5A55F953-3376-48EE-9DFC-7B7E0CA96D0D}" srcOrd="0" destOrd="0" presId="urn:microsoft.com/office/officeart/2005/8/layout/lProcess3"/>
    <dgm:cxn modelId="{EAD2C362-B17C-42B7-A101-8080E795D47A}" type="presOf" srcId="{6C557006-01F5-44D0-80B4-73AA70DF3B3F}" destId="{A0D84323-AAEF-4902-873F-968BB70F1D9C}" srcOrd="0" destOrd="0" presId="urn:microsoft.com/office/officeart/2005/8/layout/lProcess3"/>
    <dgm:cxn modelId="{E63BA804-A452-495D-8AD9-D2E3B4E2D4EA}" srcId="{6C557006-01F5-44D0-80B4-73AA70DF3B3F}" destId="{59FDD4DE-EA80-4586-9F51-7C9A75E3C17E}" srcOrd="1" destOrd="0" parTransId="{A29990B0-D17B-482D-8A30-E7B2DBE8580B}" sibTransId="{7BC111D8-4A06-48C5-B579-8CECB8D38FA6}"/>
    <dgm:cxn modelId="{92F7EADD-9D1F-4B4D-B354-15F05744723B}" srcId="{6E1CD51D-F48C-4959-B223-BCF782648135}" destId="{D62D184C-08F5-4F3C-A1FE-24CD60532DD8}" srcOrd="2" destOrd="0" parTransId="{079A8156-8F72-4C9E-BED7-88DD5DC12ABE}" sibTransId="{CCEB9DAE-6791-4E3F-BA84-1376771A0FB7}"/>
    <dgm:cxn modelId="{39433421-E2E2-47A7-ADDB-2AF08644FEA5}" type="presOf" srcId="{88A0956B-2375-475C-BFEC-610ADF1B1DFA}" destId="{4EB7646D-DBC6-4C9F-B0EF-F8ABD9124455}" srcOrd="0" destOrd="0" presId="urn:microsoft.com/office/officeart/2005/8/layout/lProcess3"/>
    <dgm:cxn modelId="{EC19318B-6CD6-4815-A64B-5635D7987FAF}" srcId="{F8EB6732-AA34-492C-BD12-DC9F9399BEAE}" destId="{4C6F20BE-0A75-475B-846A-33DE293D3079}" srcOrd="1" destOrd="0" parTransId="{5477A1F7-79F0-46AC-A26D-E08798F56C43}" sibTransId="{3DCDC3BA-6092-4951-824D-930D197E5B70}"/>
    <dgm:cxn modelId="{D74548EB-BBDC-4882-861B-1B5C5F3DE576}" type="presOf" srcId="{0B86A91B-DD98-407A-96F6-20B4B7EB9BB5}" destId="{B88C7861-792F-407E-A9BB-96B033725608}" srcOrd="0" destOrd="0" presId="urn:microsoft.com/office/officeart/2005/8/layout/lProcess3"/>
    <dgm:cxn modelId="{ACE8324B-2B1D-42C8-96E9-2A6446298F10}" type="presOf" srcId="{612BBB2F-E717-42AB-BE7E-6EE2A08098D0}" destId="{11771F32-87C2-4C38-B04D-B70F1F1E2D90}" srcOrd="0" destOrd="0" presId="urn:microsoft.com/office/officeart/2005/8/layout/lProcess3"/>
    <dgm:cxn modelId="{C17E6652-2422-4DD5-9C4C-329598856B4C}" srcId="{6E1CD51D-F48C-4959-B223-BCF782648135}" destId="{7F270006-6C8B-42D5-BD6C-86539A119561}" srcOrd="4" destOrd="0" parTransId="{CBAFF9B8-76AB-4BD1-8352-74F34888BF3B}" sibTransId="{D4EA39A1-6903-4144-B546-0F2A0633D4D8}"/>
    <dgm:cxn modelId="{3F6E2C87-357A-4344-815B-BC5C10846018}" srcId="{D255B9AF-E206-4E69-8D59-365690995D2F}" destId="{EF53C272-6C02-4DA7-A84B-AAF7D0CDD0AA}" srcOrd="2" destOrd="0" parTransId="{28AAA024-BE61-47FB-8348-F4DF9F374543}" sibTransId="{00BEDA6D-B453-4C26-993F-1B2EBD6B1F8C}"/>
    <dgm:cxn modelId="{87C2BD7D-6EAD-4C66-8CE0-C5E4A984E95E}" srcId="{F8EB6732-AA34-492C-BD12-DC9F9399BEAE}" destId="{DCBC9928-9E56-410D-925B-70237DAEDA34}" srcOrd="0" destOrd="0" parTransId="{86A2B01C-0B07-41CE-A530-6468FC5948B9}" sibTransId="{B1B69973-3DD0-40E1-BDEA-C3F2D910B4FF}"/>
    <dgm:cxn modelId="{6E7B7430-B511-40F5-8841-5295620EEB23}" type="presOf" srcId="{EF53C272-6C02-4DA7-A84B-AAF7D0CDD0AA}" destId="{254E2EE4-9A83-4699-B039-E329EB4140AD}" srcOrd="0" destOrd="0" presId="urn:microsoft.com/office/officeart/2005/8/layout/lProcess3"/>
    <dgm:cxn modelId="{2C7D204C-9166-411B-B419-A4BB798E08AF}" srcId="{3E8573C9-797C-45C4-B8B9-ED1FF9C7CF4A}" destId="{D7FCF7ED-A9B3-4BC3-92E6-983E79C57CBC}" srcOrd="1" destOrd="0" parTransId="{D050C150-840B-4D41-9A28-C0BE9C33AC14}" sibTransId="{1708DCD7-EA5F-4001-864E-AB01C6DD046D}"/>
    <dgm:cxn modelId="{C215D961-E5C2-4FE3-AE06-DE5EC8C3FEB5}" srcId="{D62D184C-08F5-4F3C-A1FE-24CD60532DD8}" destId="{6EE68F02-B95D-4DF6-ACD9-5BB734A96C71}" srcOrd="0" destOrd="0" parTransId="{1646E564-CD28-4069-9814-6F02B7C9F0EB}" sibTransId="{FE29373D-BDA4-4C82-B474-42E842B3CCC5}"/>
    <dgm:cxn modelId="{33603D02-1020-48EA-8B91-719B7B5730D0}" srcId="{423A2881-F258-4470-8D6F-3B8A07FA166C}" destId="{044D0CE4-2AF5-4CA2-A2D4-79592FEBE61F}" srcOrd="2" destOrd="0" parTransId="{A1155B3A-744E-4BF1-9C95-75CAE968CF9A}" sibTransId="{7837E4D1-47B1-48E6-92BC-C6BE5E63D0C8}"/>
    <dgm:cxn modelId="{A75A60D9-CDBD-40B3-A724-B4C3707F6685}" type="presOf" srcId="{6E1CD51D-F48C-4959-B223-BCF782648135}" destId="{B2C2C0BE-75B2-4F8B-A764-D083DAFC1088}" srcOrd="0" destOrd="0" presId="urn:microsoft.com/office/officeart/2005/8/layout/lProcess3"/>
    <dgm:cxn modelId="{E52CEF3B-13CB-4283-A01A-D7D23752E163}" type="presOf" srcId="{F8EB6732-AA34-492C-BD12-DC9F9399BEAE}" destId="{9356C901-17AC-4DF8-B682-BBCFD6D24F05}" srcOrd="0" destOrd="0" presId="urn:microsoft.com/office/officeart/2005/8/layout/lProcess3"/>
    <dgm:cxn modelId="{3927D738-7081-4E89-B92A-5EE7C8EC620C}" srcId="{423A2881-F258-4470-8D6F-3B8A07FA166C}" destId="{DB8BBF87-71C3-479C-A33E-A154B75C3229}" srcOrd="1" destOrd="0" parTransId="{3322EF84-9080-4FD1-8FE7-C66E06399E78}" sibTransId="{A39C6528-1B78-4EA6-813E-CD355B90F273}"/>
    <dgm:cxn modelId="{37B59B97-F7FC-4B62-A291-F1AA69A2FE4D}" srcId="{B37E229D-B155-47CC-B44E-B470DDCF758B}" destId="{612BBB2F-E717-42AB-BE7E-6EE2A08098D0}" srcOrd="0" destOrd="0" parTransId="{3C391B49-8975-4A54-B05B-DC26D393772A}" sibTransId="{784D827F-1761-467F-8A24-11DD18162EDC}"/>
    <dgm:cxn modelId="{99C3DDF7-932B-4F90-9EAD-C0F633C35150}" srcId="{3E8573C9-797C-45C4-B8B9-ED1FF9C7CF4A}" destId="{88A0956B-2375-475C-BFEC-610ADF1B1DFA}" srcOrd="0" destOrd="0" parTransId="{F2EC7E41-DD26-4EC6-9A8D-538DAF99C68A}" sibTransId="{B0C23965-0D29-4C36-B70F-4DE0289C83A9}"/>
    <dgm:cxn modelId="{9F1BECA5-1936-496E-BCDC-599C2A7D813B}" type="presOf" srcId="{5FCB41E4-8E00-4228-B95E-3DDDFA8A3912}" destId="{2AE60CAB-7FF0-4119-8BE9-1735C8EB27E7}" srcOrd="0" destOrd="0" presId="urn:microsoft.com/office/officeart/2005/8/layout/lProcess3"/>
    <dgm:cxn modelId="{AA934660-6D75-403A-8E3F-3D9C3555497D}" type="presOf" srcId="{7CEEC6E9-5B30-43F9-92CB-2C70F036804E}" destId="{FA4E914F-9B2D-4319-ADC9-7AA22C5EA017}" srcOrd="0" destOrd="0" presId="urn:microsoft.com/office/officeart/2005/8/layout/lProcess3"/>
    <dgm:cxn modelId="{0D23DAEE-C906-49BB-A755-A384AE15584B}" srcId="{6E1CD51D-F48C-4959-B223-BCF782648135}" destId="{423A2881-F258-4470-8D6F-3B8A07FA166C}" srcOrd="8" destOrd="0" parTransId="{2B849E89-6176-48AB-A49F-205CDD2626E3}" sibTransId="{AB14CD89-231A-4749-87BD-3BDBB4B97291}"/>
    <dgm:cxn modelId="{B8FF2021-0138-4D3A-971A-D3EF55F3D2D0}" type="presOf" srcId="{DCBC9928-9E56-410D-925B-70237DAEDA34}" destId="{BC394EE9-F0AC-422E-91AE-0D5533A4D24C}" srcOrd="0" destOrd="0" presId="urn:microsoft.com/office/officeart/2005/8/layout/lProcess3"/>
    <dgm:cxn modelId="{405D7223-04F5-4CEB-963C-6969320851B8}" type="presOf" srcId="{B37E229D-B155-47CC-B44E-B470DDCF758B}" destId="{300892F9-837A-4BCE-9323-4AE076E53DC2}" srcOrd="0" destOrd="0" presId="urn:microsoft.com/office/officeart/2005/8/layout/lProcess3"/>
    <dgm:cxn modelId="{F2F69EA2-6465-46EA-B52D-29215EAE178A}" type="presOf" srcId="{D7FCF7ED-A9B3-4BC3-92E6-983E79C57CBC}" destId="{38C4D846-3B42-4B2C-A2F1-03E388D6EF1B}" srcOrd="0" destOrd="0" presId="urn:microsoft.com/office/officeart/2005/8/layout/lProcess3"/>
    <dgm:cxn modelId="{EE377019-6C50-4B67-9375-1F490E190CC2}" srcId="{6E1CD51D-F48C-4959-B223-BCF782648135}" destId="{6C557006-01F5-44D0-80B4-73AA70DF3B3F}" srcOrd="5" destOrd="0" parTransId="{A20CC7BB-6CE9-464B-9B2A-0AF767078C20}" sibTransId="{8890543C-E9D1-47A4-A3F9-1FE827F072B7}"/>
    <dgm:cxn modelId="{9299134F-1999-4575-8D0A-370CAC78EB1C}" srcId="{D255B9AF-E206-4E69-8D59-365690995D2F}" destId="{FA5AE2CB-7C70-4546-BA30-46704402B591}" srcOrd="0" destOrd="0" parTransId="{6385AC39-E530-4390-9E7F-CA1109BAC10B}" sibTransId="{77F86FA4-BBCE-40FF-875C-90AC00439E09}"/>
    <dgm:cxn modelId="{BFD56FB3-E58C-4F59-BE62-8EF6C30BF45D}" type="presOf" srcId="{3E8573C9-797C-45C4-B8B9-ED1FF9C7CF4A}" destId="{B266D31C-F731-4861-ADBF-928D53D4AA0B}" srcOrd="0" destOrd="0" presId="urn:microsoft.com/office/officeart/2005/8/layout/lProcess3"/>
    <dgm:cxn modelId="{9B17A659-5152-47F4-967B-3D9EBD74353B}" srcId="{6E1CD51D-F48C-4959-B223-BCF782648135}" destId="{D255B9AF-E206-4E69-8D59-365690995D2F}" srcOrd="6" destOrd="0" parTransId="{06FB4960-CDC1-4D47-988A-74CA8378DCC6}" sibTransId="{9A4DAC87-A054-4B1C-A0A2-3B0BA42E6C83}"/>
    <dgm:cxn modelId="{7D2C3ECF-8949-425B-AD92-0FF90100A0D0}" type="presOf" srcId="{D255B9AF-E206-4E69-8D59-365690995D2F}" destId="{36DADBBC-DA2A-4E82-8145-857CCF96C922}" srcOrd="0" destOrd="0" presId="urn:microsoft.com/office/officeart/2005/8/layout/lProcess3"/>
    <dgm:cxn modelId="{F6509C27-3F3E-45E0-8751-D5705539DF60}" type="presOf" srcId="{423A2881-F258-4470-8D6F-3B8A07FA166C}" destId="{FC296F67-CA90-4655-AE45-73981CD9DD3F}" srcOrd="0" destOrd="0" presId="urn:microsoft.com/office/officeart/2005/8/layout/lProcess3"/>
    <dgm:cxn modelId="{5EC6CEC8-FB5D-46F7-B91E-66C97C686A36}" type="presOf" srcId="{7F270006-6C8B-42D5-BD6C-86539A119561}" destId="{B31076BE-2B75-4BB6-B7D9-7B41CEF8097C}" srcOrd="0" destOrd="0" presId="urn:microsoft.com/office/officeart/2005/8/layout/lProcess3"/>
    <dgm:cxn modelId="{392DF14A-071B-49F7-8589-4B0B1EDE84B0}" type="presOf" srcId="{A1A1CA44-2343-488D-B56D-666F8DE6A26E}" destId="{8E5C17AD-B6C0-46C8-9D57-C997EA460B66}" srcOrd="0" destOrd="0" presId="urn:microsoft.com/office/officeart/2005/8/layout/lProcess3"/>
    <dgm:cxn modelId="{F3A868DC-0CD2-4F1B-948F-F1AC02D0B60C}" srcId="{D255B9AF-E206-4E69-8D59-365690995D2F}" destId="{5FCB41E4-8E00-4228-B95E-3DDDFA8A3912}" srcOrd="1" destOrd="0" parTransId="{2BE1DE53-9650-41A6-8BBA-7BCD910E62F3}" sibTransId="{EE52117E-3691-4DDF-A8B2-D3EB33CBCAE3}"/>
    <dgm:cxn modelId="{57716D67-A1B7-4F8B-960B-4CE4913B86D0}" srcId="{B37E229D-B155-47CC-B44E-B470DDCF758B}" destId="{7558BECB-8AAE-49BF-9849-A504E247904B}" srcOrd="1" destOrd="0" parTransId="{24660CF9-51AC-4187-B003-46DFF10AE6A5}" sibTransId="{048BD2B7-2C11-4338-A2B4-8A21DFEACA9A}"/>
    <dgm:cxn modelId="{A820AD05-F016-4327-B44F-DC447265597F}" type="presParOf" srcId="{B2C2C0BE-75B2-4F8B-A764-D083DAFC1088}" destId="{EBEB4A0F-DF32-4790-9948-FB6A0B5372E5}" srcOrd="0" destOrd="0" presId="urn:microsoft.com/office/officeart/2005/8/layout/lProcess3"/>
    <dgm:cxn modelId="{DC0B1E8D-EB6A-4292-B305-69487B6504AA}" type="presParOf" srcId="{EBEB4A0F-DF32-4790-9948-FB6A0B5372E5}" destId="{300892F9-837A-4BCE-9323-4AE076E53DC2}" srcOrd="0" destOrd="0" presId="urn:microsoft.com/office/officeart/2005/8/layout/lProcess3"/>
    <dgm:cxn modelId="{D4FAA99E-1424-493A-AEDB-973918FD74C0}" type="presParOf" srcId="{EBEB4A0F-DF32-4790-9948-FB6A0B5372E5}" destId="{83EC2B4C-C7BD-42F8-96D1-C6D6D488F0BA}" srcOrd="1" destOrd="0" presId="urn:microsoft.com/office/officeart/2005/8/layout/lProcess3"/>
    <dgm:cxn modelId="{410BB3B0-EC70-436F-A133-E7FB8B54557B}" type="presParOf" srcId="{EBEB4A0F-DF32-4790-9948-FB6A0B5372E5}" destId="{11771F32-87C2-4C38-B04D-B70F1F1E2D90}" srcOrd="2" destOrd="0" presId="urn:microsoft.com/office/officeart/2005/8/layout/lProcess3"/>
    <dgm:cxn modelId="{12D1E132-AC1A-43D2-A6CB-7FD68EF8CC4F}" type="presParOf" srcId="{EBEB4A0F-DF32-4790-9948-FB6A0B5372E5}" destId="{AB2C09AC-1550-446E-A7A1-E0682C7D47C9}" srcOrd="3" destOrd="0" presId="urn:microsoft.com/office/officeart/2005/8/layout/lProcess3"/>
    <dgm:cxn modelId="{8AF04B56-A08D-46E4-8A09-E01B74FD6561}" type="presParOf" srcId="{EBEB4A0F-DF32-4790-9948-FB6A0B5372E5}" destId="{8C4316D5-E7E3-435F-AEB1-9A5684751A0B}" srcOrd="4" destOrd="0" presId="urn:microsoft.com/office/officeart/2005/8/layout/lProcess3"/>
    <dgm:cxn modelId="{B4DFDCF8-14FF-4F40-80A0-4BA97D9C1333}" type="presParOf" srcId="{B2C2C0BE-75B2-4F8B-A764-D083DAFC1088}" destId="{0AD2F532-F810-45EC-85D1-A50EBA9A08DB}" srcOrd="1" destOrd="0" presId="urn:microsoft.com/office/officeart/2005/8/layout/lProcess3"/>
    <dgm:cxn modelId="{E9690F4C-FD43-436C-A1B8-43CCA7CB8B0C}" type="presParOf" srcId="{B2C2C0BE-75B2-4F8B-A764-D083DAFC1088}" destId="{6E8F5E7D-A6D3-4A99-9D79-F6D078C4F4D9}" srcOrd="2" destOrd="0" presId="urn:microsoft.com/office/officeart/2005/8/layout/lProcess3"/>
    <dgm:cxn modelId="{EA8FCF35-EFD0-45BD-B5AC-95565C58768F}" type="presParOf" srcId="{6E8F5E7D-A6D3-4A99-9D79-F6D078C4F4D9}" destId="{9356C901-17AC-4DF8-B682-BBCFD6D24F05}" srcOrd="0" destOrd="0" presId="urn:microsoft.com/office/officeart/2005/8/layout/lProcess3"/>
    <dgm:cxn modelId="{D26E285C-4010-471C-A620-64BB95A1B7D8}" type="presParOf" srcId="{6E8F5E7D-A6D3-4A99-9D79-F6D078C4F4D9}" destId="{48417713-C224-4142-A9FF-EEA70E271317}" srcOrd="1" destOrd="0" presId="urn:microsoft.com/office/officeart/2005/8/layout/lProcess3"/>
    <dgm:cxn modelId="{E3C7B46D-EDD8-47EA-8060-CF2528E595DD}" type="presParOf" srcId="{6E8F5E7D-A6D3-4A99-9D79-F6D078C4F4D9}" destId="{BC394EE9-F0AC-422E-91AE-0D5533A4D24C}" srcOrd="2" destOrd="0" presId="urn:microsoft.com/office/officeart/2005/8/layout/lProcess3"/>
    <dgm:cxn modelId="{1FB83FD8-2F40-4146-8D51-B5B1F29EA911}" type="presParOf" srcId="{6E8F5E7D-A6D3-4A99-9D79-F6D078C4F4D9}" destId="{91EE1358-9F36-48B5-89EA-12E815CB3DEA}" srcOrd="3" destOrd="0" presId="urn:microsoft.com/office/officeart/2005/8/layout/lProcess3"/>
    <dgm:cxn modelId="{79EB9B8A-5B00-46F5-BBF8-3411F73E9BF8}" type="presParOf" srcId="{6E8F5E7D-A6D3-4A99-9D79-F6D078C4F4D9}" destId="{6BC6CFC7-F26F-432D-AD08-ECC1C8E9F6C0}" srcOrd="4" destOrd="0" presId="urn:microsoft.com/office/officeart/2005/8/layout/lProcess3"/>
    <dgm:cxn modelId="{368F3BBC-491C-44E5-A1B8-32F689A0C919}" type="presParOf" srcId="{B2C2C0BE-75B2-4F8B-A764-D083DAFC1088}" destId="{E8A08B1A-05F6-4FF4-A635-17F39B7DB013}" srcOrd="3" destOrd="0" presId="urn:microsoft.com/office/officeart/2005/8/layout/lProcess3"/>
    <dgm:cxn modelId="{A8F4DE93-A996-42AE-92DB-044E460100EF}" type="presParOf" srcId="{B2C2C0BE-75B2-4F8B-A764-D083DAFC1088}" destId="{F58B1906-1DFE-4A39-8EA5-80AEF0E865CB}" srcOrd="4" destOrd="0" presId="urn:microsoft.com/office/officeart/2005/8/layout/lProcess3"/>
    <dgm:cxn modelId="{E420107E-8021-425D-891E-85AE86E2A606}" type="presParOf" srcId="{F58B1906-1DFE-4A39-8EA5-80AEF0E865CB}" destId="{5A55F953-3376-48EE-9DFC-7B7E0CA96D0D}" srcOrd="0" destOrd="0" presId="urn:microsoft.com/office/officeart/2005/8/layout/lProcess3"/>
    <dgm:cxn modelId="{D0DEE17B-18F7-4EE1-BE6C-679E85E579BF}" type="presParOf" srcId="{F58B1906-1DFE-4A39-8EA5-80AEF0E865CB}" destId="{363D0315-BEB5-4FE6-9A52-E97BCDDB8979}" srcOrd="1" destOrd="0" presId="urn:microsoft.com/office/officeart/2005/8/layout/lProcess3"/>
    <dgm:cxn modelId="{86E83D75-E19D-4832-B0A3-0F61A9C2E59B}" type="presParOf" srcId="{F58B1906-1DFE-4A39-8EA5-80AEF0E865CB}" destId="{AB18F16A-FD29-4D0C-9E50-BB33C29FF84E}" srcOrd="2" destOrd="0" presId="urn:microsoft.com/office/officeart/2005/8/layout/lProcess3"/>
    <dgm:cxn modelId="{54A01B00-460B-4AA7-8C6F-964E79BA4FCC}" type="presParOf" srcId="{F58B1906-1DFE-4A39-8EA5-80AEF0E865CB}" destId="{623105D2-087D-460E-B5D1-3608258C8F34}" srcOrd="3" destOrd="0" presId="urn:microsoft.com/office/officeart/2005/8/layout/lProcess3"/>
    <dgm:cxn modelId="{C6815030-2B4E-41FA-B034-0DCE5425BC56}" type="presParOf" srcId="{F58B1906-1DFE-4A39-8EA5-80AEF0E865CB}" destId="{FA4E914F-9B2D-4319-ADC9-7AA22C5EA017}" srcOrd="4" destOrd="0" presId="urn:microsoft.com/office/officeart/2005/8/layout/lProcess3"/>
    <dgm:cxn modelId="{573108A6-277D-4847-BFE2-D8BFF8324B67}" type="presParOf" srcId="{B2C2C0BE-75B2-4F8B-A764-D083DAFC1088}" destId="{A8D15ED8-102A-40AC-9B6E-03D5519B79C1}" srcOrd="5" destOrd="0" presId="urn:microsoft.com/office/officeart/2005/8/layout/lProcess3"/>
    <dgm:cxn modelId="{DB31A92A-C5AE-49B5-9552-BEB2544BA4F9}" type="presParOf" srcId="{B2C2C0BE-75B2-4F8B-A764-D083DAFC1088}" destId="{33C68440-6E73-4290-9BFF-D46CA2A453FF}" srcOrd="6" destOrd="0" presId="urn:microsoft.com/office/officeart/2005/8/layout/lProcess3"/>
    <dgm:cxn modelId="{28D63F44-6E58-4472-BD9A-A87791969396}" type="presParOf" srcId="{33C68440-6E73-4290-9BFF-D46CA2A453FF}" destId="{B266D31C-F731-4861-ADBF-928D53D4AA0B}" srcOrd="0" destOrd="0" presId="urn:microsoft.com/office/officeart/2005/8/layout/lProcess3"/>
    <dgm:cxn modelId="{F0B02583-6279-4FB6-A4B5-49E5F387870D}" type="presParOf" srcId="{33C68440-6E73-4290-9BFF-D46CA2A453FF}" destId="{829A58AF-C830-472F-BF4D-A30C0F004B71}" srcOrd="1" destOrd="0" presId="urn:microsoft.com/office/officeart/2005/8/layout/lProcess3"/>
    <dgm:cxn modelId="{A8B738D6-88E3-4462-99CC-6CE864AD107D}" type="presParOf" srcId="{33C68440-6E73-4290-9BFF-D46CA2A453FF}" destId="{4EB7646D-DBC6-4C9F-B0EF-F8ABD9124455}" srcOrd="2" destOrd="0" presId="urn:microsoft.com/office/officeart/2005/8/layout/lProcess3"/>
    <dgm:cxn modelId="{2693DBA3-988C-4A69-B53C-7F4E8F5DE009}" type="presParOf" srcId="{33C68440-6E73-4290-9BFF-D46CA2A453FF}" destId="{85D1AB09-6DFC-402D-BDB0-D64376716733}" srcOrd="3" destOrd="0" presId="urn:microsoft.com/office/officeart/2005/8/layout/lProcess3"/>
    <dgm:cxn modelId="{ACE2766F-92F4-4F4B-BBEA-ED10F2816060}" type="presParOf" srcId="{33C68440-6E73-4290-9BFF-D46CA2A453FF}" destId="{38C4D846-3B42-4B2C-A2F1-03E388D6EF1B}" srcOrd="4" destOrd="0" presId="urn:microsoft.com/office/officeart/2005/8/layout/lProcess3"/>
    <dgm:cxn modelId="{764CB18A-5FDD-4C7E-A977-3193832E5723}" type="presParOf" srcId="{B2C2C0BE-75B2-4F8B-A764-D083DAFC1088}" destId="{76601D8A-0D24-4446-92A5-ABE240EC04E0}" srcOrd="7" destOrd="0" presId="urn:microsoft.com/office/officeart/2005/8/layout/lProcess3"/>
    <dgm:cxn modelId="{5A44991A-D93B-4008-9579-66AFC8C91819}" type="presParOf" srcId="{B2C2C0BE-75B2-4F8B-A764-D083DAFC1088}" destId="{ED4493E3-90EE-411B-9798-9A47DED477D0}" srcOrd="8" destOrd="0" presId="urn:microsoft.com/office/officeart/2005/8/layout/lProcess3"/>
    <dgm:cxn modelId="{07635079-EA4F-4E2A-B62C-E8AA9AF44113}" type="presParOf" srcId="{ED4493E3-90EE-411B-9798-9A47DED477D0}" destId="{B31076BE-2B75-4BB6-B7D9-7B41CEF8097C}" srcOrd="0" destOrd="0" presId="urn:microsoft.com/office/officeart/2005/8/layout/lProcess3"/>
    <dgm:cxn modelId="{2330BF5C-9AF6-4CCA-AF4A-C2BE2313785A}" type="presParOf" srcId="{ED4493E3-90EE-411B-9798-9A47DED477D0}" destId="{142ABE10-DD31-4628-9EE3-B62145EF554D}" srcOrd="1" destOrd="0" presId="urn:microsoft.com/office/officeart/2005/8/layout/lProcess3"/>
    <dgm:cxn modelId="{C691FFC0-AE4E-45AD-AAE3-AA1F38D9FF32}" type="presParOf" srcId="{ED4493E3-90EE-411B-9798-9A47DED477D0}" destId="{6C753779-748F-4106-B80A-7E3CE362FA45}" srcOrd="2" destOrd="0" presId="urn:microsoft.com/office/officeart/2005/8/layout/lProcess3"/>
    <dgm:cxn modelId="{B0D3B509-8B8E-4676-BCC1-5D9DF7DD7F7A}" type="presParOf" srcId="{ED4493E3-90EE-411B-9798-9A47DED477D0}" destId="{D9799690-E6DC-4BF2-9E21-3C92B644392E}" srcOrd="3" destOrd="0" presId="urn:microsoft.com/office/officeart/2005/8/layout/lProcess3"/>
    <dgm:cxn modelId="{EBADD5E9-BA6C-499E-916F-69DCEEC30E0A}" type="presParOf" srcId="{ED4493E3-90EE-411B-9798-9A47DED477D0}" destId="{C2BDADC0-F204-4564-93AB-AE6E8F832F54}" srcOrd="4" destOrd="0" presId="urn:microsoft.com/office/officeart/2005/8/layout/lProcess3"/>
    <dgm:cxn modelId="{EDD793ED-C836-49D1-B278-2C52B54CB9AD}" type="presParOf" srcId="{B2C2C0BE-75B2-4F8B-A764-D083DAFC1088}" destId="{FEAB1A06-0A5D-4149-A647-D677076C6A71}" srcOrd="9" destOrd="0" presId="urn:microsoft.com/office/officeart/2005/8/layout/lProcess3"/>
    <dgm:cxn modelId="{344C7FD2-7A40-4838-A366-3AE771A2736E}" type="presParOf" srcId="{B2C2C0BE-75B2-4F8B-A764-D083DAFC1088}" destId="{6BFBB4BC-719A-420E-A5A2-03C09941EAFE}" srcOrd="10" destOrd="0" presId="urn:microsoft.com/office/officeart/2005/8/layout/lProcess3"/>
    <dgm:cxn modelId="{8B47B951-AF22-4041-922C-853D2D92F17D}" type="presParOf" srcId="{6BFBB4BC-719A-420E-A5A2-03C09941EAFE}" destId="{A0D84323-AAEF-4902-873F-968BB70F1D9C}" srcOrd="0" destOrd="0" presId="urn:microsoft.com/office/officeart/2005/8/layout/lProcess3"/>
    <dgm:cxn modelId="{53DD6CF3-9753-4EFA-B07F-6B2689E92D43}" type="presParOf" srcId="{6BFBB4BC-719A-420E-A5A2-03C09941EAFE}" destId="{6A988510-D0D2-481C-8741-8C343F2CBCD7}" srcOrd="1" destOrd="0" presId="urn:microsoft.com/office/officeart/2005/8/layout/lProcess3"/>
    <dgm:cxn modelId="{6882E868-B6E7-4051-8EE3-BD5A8A3FD293}" type="presParOf" srcId="{6BFBB4BC-719A-420E-A5A2-03C09941EAFE}" destId="{B88C7861-792F-407E-A9BB-96B033725608}" srcOrd="2" destOrd="0" presId="urn:microsoft.com/office/officeart/2005/8/layout/lProcess3"/>
    <dgm:cxn modelId="{4EE9C558-0396-45EA-868F-2FCAD9F34DB3}" type="presParOf" srcId="{6BFBB4BC-719A-420E-A5A2-03C09941EAFE}" destId="{F7076D30-8086-4FCB-B5F6-08D2D30656E7}" srcOrd="3" destOrd="0" presId="urn:microsoft.com/office/officeart/2005/8/layout/lProcess3"/>
    <dgm:cxn modelId="{650F6CF3-AC34-4D41-88CC-EF3829FF766D}" type="presParOf" srcId="{6BFBB4BC-719A-420E-A5A2-03C09941EAFE}" destId="{D7BF449D-3F5C-42E6-93DB-FACB372A600B}" srcOrd="4" destOrd="0" presId="urn:microsoft.com/office/officeart/2005/8/layout/lProcess3"/>
    <dgm:cxn modelId="{76003884-4F5A-42E5-9BB6-EBF27485C956}" type="presParOf" srcId="{B2C2C0BE-75B2-4F8B-A764-D083DAFC1088}" destId="{1B459DE5-E654-46E6-BCAF-8C83B6ADB338}" srcOrd="11" destOrd="0" presId="urn:microsoft.com/office/officeart/2005/8/layout/lProcess3"/>
    <dgm:cxn modelId="{AAD3507F-F78B-4C62-90F8-C7C47AC1027E}" type="presParOf" srcId="{B2C2C0BE-75B2-4F8B-A764-D083DAFC1088}" destId="{75F6C053-1FB6-4674-BB68-8D0DFF349965}" srcOrd="12" destOrd="0" presId="urn:microsoft.com/office/officeart/2005/8/layout/lProcess3"/>
    <dgm:cxn modelId="{0909511E-E07D-4D67-84B0-35B55670A07E}" type="presParOf" srcId="{75F6C053-1FB6-4674-BB68-8D0DFF349965}" destId="{36DADBBC-DA2A-4E82-8145-857CCF96C922}" srcOrd="0" destOrd="0" presId="urn:microsoft.com/office/officeart/2005/8/layout/lProcess3"/>
    <dgm:cxn modelId="{ECB77014-4BA2-40A3-B152-0D64F462A6E2}" type="presParOf" srcId="{75F6C053-1FB6-4674-BB68-8D0DFF349965}" destId="{D4C9A265-1581-4720-A782-E1D24EFED302}" srcOrd="1" destOrd="0" presId="urn:microsoft.com/office/officeart/2005/8/layout/lProcess3"/>
    <dgm:cxn modelId="{2E9FFA83-9222-44FD-8A1A-58C6FC02C8DA}" type="presParOf" srcId="{75F6C053-1FB6-4674-BB68-8D0DFF349965}" destId="{DA62D1B6-8201-4A0D-8CC6-ABA24D359008}" srcOrd="2" destOrd="0" presId="urn:microsoft.com/office/officeart/2005/8/layout/lProcess3"/>
    <dgm:cxn modelId="{A1627596-596A-4AAC-9B99-EAE04DCF79A8}" type="presParOf" srcId="{75F6C053-1FB6-4674-BB68-8D0DFF349965}" destId="{24CBA2E9-EEC4-41F9-8F55-C7DAB0C05953}" srcOrd="3" destOrd="0" presId="urn:microsoft.com/office/officeart/2005/8/layout/lProcess3"/>
    <dgm:cxn modelId="{02BD0F18-3E2F-4FB4-BADD-2992317DDF72}" type="presParOf" srcId="{75F6C053-1FB6-4674-BB68-8D0DFF349965}" destId="{2AE60CAB-7FF0-4119-8BE9-1735C8EB27E7}" srcOrd="4" destOrd="0" presId="urn:microsoft.com/office/officeart/2005/8/layout/lProcess3"/>
    <dgm:cxn modelId="{4A30ACA2-9108-44C1-979B-69DE8FFD1FC1}" type="presParOf" srcId="{75F6C053-1FB6-4674-BB68-8D0DFF349965}" destId="{2AC7FAF2-54CA-4191-9097-CCEC006543FA}" srcOrd="5" destOrd="0" presId="urn:microsoft.com/office/officeart/2005/8/layout/lProcess3"/>
    <dgm:cxn modelId="{F1F7A006-BFDF-49E6-8467-92ED15A5BC54}" type="presParOf" srcId="{75F6C053-1FB6-4674-BB68-8D0DFF349965}" destId="{254E2EE4-9A83-4699-B039-E329EB4140AD}" srcOrd="6" destOrd="0" presId="urn:microsoft.com/office/officeart/2005/8/layout/lProcess3"/>
    <dgm:cxn modelId="{F1E3E471-D209-4ABE-8E68-15C5EA713841}" type="presParOf" srcId="{B2C2C0BE-75B2-4F8B-A764-D083DAFC1088}" destId="{A4B5EEB9-4CBC-4554-A3FD-66FC472719B9}" srcOrd="13" destOrd="0" presId="urn:microsoft.com/office/officeart/2005/8/layout/lProcess3"/>
    <dgm:cxn modelId="{714D24A3-5920-4807-B56D-21F48CC41C6F}" type="presParOf" srcId="{B2C2C0BE-75B2-4F8B-A764-D083DAFC1088}" destId="{F4C96333-E2A4-4D5A-B07A-BFD61DAB6582}" srcOrd="14" destOrd="0" presId="urn:microsoft.com/office/officeart/2005/8/layout/lProcess3"/>
    <dgm:cxn modelId="{EB767ED6-769B-48CC-B33A-E2AF073BB83B}" type="presParOf" srcId="{F4C96333-E2A4-4D5A-B07A-BFD61DAB6582}" destId="{8E5C17AD-B6C0-46C8-9D57-C997EA460B66}" srcOrd="0" destOrd="0" presId="urn:microsoft.com/office/officeart/2005/8/layout/lProcess3"/>
    <dgm:cxn modelId="{D7E9C6C2-B604-4CAF-8C5C-8EC80A6677A5}" type="presParOf" srcId="{F4C96333-E2A4-4D5A-B07A-BFD61DAB6582}" destId="{53C902FF-861F-4885-8D73-5F92B654B9C3}" srcOrd="1" destOrd="0" presId="urn:microsoft.com/office/officeart/2005/8/layout/lProcess3"/>
    <dgm:cxn modelId="{8A833075-4CCF-4868-A3D5-EBDC98A8E56C}" type="presParOf" srcId="{F4C96333-E2A4-4D5A-B07A-BFD61DAB6582}" destId="{916A8D17-BC54-4B4E-BD4F-5094BE2DE398}" srcOrd="2" destOrd="0" presId="urn:microsoft.com/office/officeart/2005/8/layout/lProcess3"/>
    <dgm:cxn modelId="{072D7142-431D-4CD6-88B0-FAD71739AA9B}" type="presParOf" srcId="{F4C96333-E2A4-4D5A-B07A-BFD61DAB6582}" destId="{6E1BA127-E3A3-4CFF-8EB1-9DCA54F4FFF5}" srcOrd="3" destOrd="0" presId="urn:microsoft.com/office/officeart/2005/8/layout/lProcess3"/>
    <dgm:cxn modelId="{1C1CDA2B-4A1C-4E83-A591-3F039730F8E3}" type="presParOf" srcId="{F4C96333-E2A4-4D5A-B07A-BFD61DAB6582}" destId="{06298BAB-4522-4BD8-8B3F-864C95C06772}" srcOrd="4" destOrd="0" presId="urn:microsoft.com/office/officeart/2005/8/layout/lProcess3"/>
    <dgm:cxn modelId="{2994BB1A-D8F8-495D-AAB9-67773D9A0D66}" type="presParOf" srcId="{B2C2C0BE-75B2-4F8B-A764-D083DAFC1088}" destId="{78A8C7F2-9390-48F3-A23F-91764BC995A2}" srcOrd="15" destOrd="0" presId="urn:microsoft.com/office/officeart/2005/8/layout/lProcess3"/>
    <dgm:cxn modelId="{589B393B-6FBE-4558-BB4B-B591ED148F60}" type="presParOf" srcId="{B2C2C0BE-75B2-4F8B-A764-D083DAFC1088}" destId="{37916E7D-BD1B-4793-8863-95BFDD2BB94E}" srcOrd="16" destOrd="0" presId="urn:microsoft.com/office/officeart/2005/8/layout/lProcess3"/>
    <dgm:cxn modelId="{FFB21680-A2CE-473B-A2E1-7BF9150667C6}" type="presParOf" srcId="{37916E7D-BD1B-4793-8863-95BFDD2BB94E}" destId="{FC296F67-CA90-4655-AE45-73981CD9DD3F}" srcOrd="0" destOrd="0" presId="urn:microsoft.com/office/officeart/2005/8/layout/lProcess3"/>
    <dgm:cxn modelId="{A8B17397-698B-4C39-A468-A6EAE72B482D}" type="presParOf" srcId="{37916E7D-BD1B-4793-8863-95BFDD2BB94E}" destId="{1DD38D77-F913-41D6-B2BB-9A8160A999FC}" srcOrd="1" destOrd="0" presId="urn:microsoft.com/office/officeart/2005/8/layout/lProcess3"/>
    <dgm:cxn modelId="{5AB99D8C-A9CE-46C1-A787-E2C1B1A558D0}" type="presParOf" srcId="{37916E7D-BD1B-4793-8863-95BFDD2BB94E}" destId="{A383F2E4-2A66-457B-B39B-E4595A9D2643}" srcOrd="2" destOrd="0" presId="urn:microsoft.com/office/officeart/2005/8/layout/lProcess3"/>
    <dgm:cxn modelId="{DA1A3EC1-6E8F-4A61-94A4-3233B3F52E91}" type="presParOf" srcId="{37916E7D-BD1B-4793-8863-95BFDD2BB94E}" destId="{17CBC2F7-1DD4-4FD9-B651-8EA7BEB07B25}" srcOrd="3" destOrd="0" presId="urn:microsoft.com/office/officeart/2005/8/layout/lProcess3"/>
    <dgm:cxn modelId="{AE3EC81B-4405-4694-A135-EBEDD7AE0647}" type="presParOf" srcId="{37916E7D-BD1B-4793-8863-95BFDD2BB94E}" destId="{8C310AFD-4517-49CE-BDA1-1E1B857932DF}" srcOrd="4" destOrd="0" presId="urn:microsoft.com/office/officeart/2005/8/layout/lProcess3"/>
    <dgm:cxn modelId="{864F842D-98A4-4F0F-8A3D-13CDAA6F6574}" type="presParOf" srcId="{37916E7D-BD1B-4793-8863-95BFDD2BB94E}" destId="{757B0703-EEDC-4715-8A5F-2EF4B00B539B}" srcOrd="5" destOrd="0" presId="urn:microsoft.com/office/officeart/2005/8/layout/lProcess3"/>
    <dgm:cxn modelId="{AF8AAC73-DFB6-474D-8D3A-BD8A5F59E402}" type="presParOf" srcId="{37916E7D-BD1B-4793-8863-95BFDD2BB94E}" destId="{320FDC16-1BE8-4795-956F-FC2D24E72167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4D0882-CAC3-4CE0-B403-E2DE4D93B45E}">
      <dsp:nvSpPr>
        <dsp:cNvPr id="0" name=""/>
        <dsp:cNvSpPr/>
      </dsp:nvSpPr>
      <dsp:spPr>
        <a:xfrm>
          <a:off x="2938966" y="-43579"/>
          <a:ext cx="1264460" cy="659571"/>
        </a:xfrm>
        <a:prstGeom prst="roundRect">
          <a:avLst/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развитие моторики, </a:t>
          </a:r>
          <a:r>
            <a:rPr lang="ru-RU" sz="1000" kern="1200" dirty="0" err="1" smtClean="0"/>
            <a:t>графомоторных</a:t>
          </a:r>
          <a:r>
            <a:rPr lang="ru-RU" sz="1000" kern="1200" dirty="0" smtClean="0"/>
            <a:t> навыков</a:t>
          </a:r>
          <a:endParaRPr lang="ru-RU" sz="1000" kern="1200" dirty="0"/>
        </a:p>
      </dsp:txBody>
      <dsp:txXfrm>
        <a:off x="2971164" y="-11381"/>
        <a:ext cx="1200064" cy="595175"/>
      </dsp:txXfrm>
    </dsp:sp>
    <dsp:sp modelId="{B33303B5-668F-4475-8B6D-AC8DCBEBE5A7}">
      <dsp:nvSpPr>
        <dsp:cNvPr id="0" name=""/>
        <dsp:cNvSpPr/>
      </dsp:nvSpPr>
      <dsp:spPr>
        <a:xfrm>
          <a:off x="2397167" y="458947"/>
          <a:ext cx="3419885" cy="3419885"/>
        </a:xfrm>
        <a:custGeom>
          <a:avLst/>
          <a:gdLst/>
          <a:ahLst/>
          <a:cxnLst/>
          <a:rect l="0" t="0" r="0" b="0"/>
          <a:pathLst>
            <a:path>
              <a:moveTo>
                <a:pt x="1809223" y="2884"/>
              </a:moveTo>
              <a:arcTo wR="1709942" hR="1709942" stAng="16399711" swAng="58567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B82890-C827-4E3B-AE83-27FBB741C74A}">
      <dsp:nvSpPr>
        <dsp:cNvPr id="0" name=""/>
        <dsp:cNvSpPr/>
      </dsp:nvSpPr>
      <dsp:spPr>
        <a:xfrm>
          <a:off x="4294751" y="504053"/>
          <a:ext cx="1169260" cy="7301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тактильно-двигательное восприятие</a:t>
          </a:r>
          <a:endParaRPr lang="ru-RU" sz="1000" kern="1200" dirty="0"/>
        </a:p>
      </dsp:txBody>
      <dsp:txXfrm>
        <a:off x="4330396" y="539698"/>
        <a:ext cx="1097970" cy="658895"/>
      </dsp:txXfrm>
    </dsp:sp>
    <dsp:sp modelId="{AFD179D9-AD76-4061-BFB1-485CD1D65A98}">
      <dsp:nvSpPr>
        <dsp:cNvPr id="0" name=""/>
        <dsp:cNvSpPr/>
      </dsp:nvSpPr>
      <dsp:spPr>
        <a:xfrm>
          <a:off x="1691308" y="-292719"/>
          <a:ext cx="3419885" cy="3419885"/>
        </a:xfrm>
        <a:custGeom>
          <a:avLst/>
          <a:gdLst/>
          <a:ahLst/>
          <a:cxnLst/>
          <a:rect l="0" t="0" r="0" b="0"/>
          <a:pathLst>
            <a:path>
              <a:moveTo>
                <a:pt x="3410282" y="1528973"/>
              </a:moveTo>
              <a:arcTo wR="1709942" hR="1709942" stAng="21235489" swAng="39965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9E1CA5-9B4C-432C-8B32-F7F001936501}">
      <dsp:nvSpPr>
        <dsp:cNvPr id="0" name=""/>
        <dsp:cNvSpPr/>
      </dsp:nvSpPr>
      <dsp:spPr>
        <a:xfrm>
          <a:off x="4438770" y="1436732"/>
          <a:ext cx="1500086" cy="686775"/>
        </a:xfrm>
        <a:prstGeom prst="roundRect">
          <a:avLst/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кинестетическое и кинетическое развитие</a:t>
          </a:r>
          <a:endParaRPr lang="ru-RU" sz="1000" kern="1200" dirty="0"/>
        </a:p>
      </dsp:txBody>
      <dsp:txXfrm>
        <a:off x="4472296" y="1470258"/>
        <a:ext cx="1433034" cy="619723"/>
      </dsp:txXfrm>
    </dsp:sp>
    <dsp:sp modelId="{7B9C39BD-B8B9-4FE1-9FFD-46C244315E88}">
      <dsp:nvSpPr>
        <dsp:cNvPr id="0" name=""/>
        <dsp:cNvSpPr/>
      </dsp:nvSpPr>
      <dsp:spPr>
        <a:xfrm>
          <a:off x="1777803" y="387018"/>
          <a:ext cx="3419885" cy="3419885"/>
        </a:xfrm>
        <a:custGeom>
          <a:avLst/>
          <a:gdLst/>
          <a:ahLst/>
          <a:cxnLst/>
          <a:rect l="0" t="0" r="0" b="0"/>
          <a:pathLst>
            <a:path>
              <a:moveTo>
                <a:pt x="3419638" y="1739027"/>
              </a:moveTo>
              <a:arcTo wR="1709942" hR="1709942" stAng="58475" swAng="5004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4F5CCD-2703-4AA4-B04C-C708DC13C948}">
      <dsp:nvSpPr>
        <dsp:cNvPr id="0" name=""/>
        <dsp:cNvSpPr/>
      </dsp:nvSpPr>
      <dsp:spPr>
        <a:xfrm>
          <a:off x="4249091" y="2376264"/>
          <a:ext cx="1327349" cy="12259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восприятие формы, величины, цвета, конструирование предметов</a:t>
          </a:r>
          <a:endParaRPr lang="ru-RU" sz="1000" kern="1200" dirty="0"/>
        </a:p>
      </dsp:txBody>
      <dsp:txXfrm>
        <a:off x="4308937" y="2436110"/>
        <a:ext cx="1207657" cy="1106254"/>
      </dsp:txXfrm>
    </dsp:sp>
    <dsp:sp modelId="{F96B1EF8-17E8-441C-A847-8885308C3BC8}">
      <dsp:nvSpPr>
        <dsp:cNvPr id="0" name=""/>
        <dsp:cNvSpPr/>
      </dsp:nvSpPr>
      <dsp:spPr>
        <a:xfrm>
          <a:off x="2075367" y="222909"/>
          <a:ext cx="3419885" cy="3419885"/>
        </a:xfrm>
        <a:custGeom>
          <a:avLst/>
          <a:gdLst/>
          <a:ahLst/>
          <a:cxnLst/>
          <a:rect l="0" t="0" r="0" b="0"/>
          <a:pathLst>
            <a:path>
              <a:moveTo>
                <a:pt x="2170461" y="3356705"/>
              </a:moveTo>
              <a:arcTo wR="1709942" hR="1709942" stAng="4462579" swAng="66882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FD32BD-C157-4E64-B4CE-79F31A5F25F7}">
      <dsp:nvSpPr>
        <dsp:cNvPr id="0" name=""/>
        <dsp:cNvSpPr/>
      </dsp:nvSpPr>
      <dsp:spPr>
        <a:xfrm>
          <a:off x="2958832" y="3452960"/>
          <a:ext cx="956565" cy="506262"/>
        </a:xfrm>
        <a:prstGeom prst="roundRect">
          <a:avLst/>
        </a:prstGeom>
        <a:solidFill>
          <a:schemeClr val="accent1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развитие зрительного восприятия</a:t>
          </a:r>
          <a:endParaRPr lang="ru-RU" sz="1000" kern="1200" dirty="0"/>
        </a:p>
      </dsp:txBody>
      <dsp:txXfrm>
        <a:off x="2983546" y="3477674"/>
        <a:ext cx="907137" cy="456834"/>
      </dsp:txXfrm>
    </dsp:sp>
    <dsp:sp modelId="{DFEF60A3-B7BB-41DC-8CCE-B8ED32662DCE}">
      <dsp:nvSpPr>
        <dsp:cNvPr id="0" name=""/>
        <dsp:cNvSpPr/>
      </dsp:nvSpPr>
      <dsp:spPr>
        <a:xfrm>
          <a:off x="1727172" y="286206"/>
          <a:ext cx="3419885" cy="3419885"/>
        </a:xfrm>
        <a:custGeom>
          <a:avLst/>
          <a:gdLst/>
          <a:ahLst/>
          <a:cxnLst/>
          <a:rect l="0" t="0" r="0" b="0"/>
          <a:pathLst>
            <a:path>
              <a:moveTo>
                <a:pt x="1227281" y="3350352"/>
              </a:moveTo>
              <a:arcTo wR="1709942" hR="1709942" stAng="6383734" swAng="90153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14B19A-84EA-4B90-8E9F-CCAC01D3DB82}">
      <dsp:nvSpPr>
        <dsp:cNvPr id="0" name=""/>
        <dsp:cNvSpPr/>
      </dsp:nvSpPr>
      <dsp:spPr>
        <a:xfrm>
          <a:off x="1755157" y="2957562"/>
          <a:ext cx="945691" cy="4953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развитие слухового восприятия</a:t>
          </a:r>
          <a:endParaRPr lang="ru-RU" sz="1000" kern="1200" dirty="0"/>
        </a:p>
      </dsp:txBody>
      <dsp:txXfrm>
        <a:off x="1779340" y="2981745"/>
        <a:ext cx="897325" cy="447030"/>
      </dsp:txXfrm>
    </dsp:sp>
    <dsp:sp modelId="{89D1D720-597E-48F5-9A01-9AB7B78C4B8A}">
      <dsp:nvSpPr>
        <dsp:cNvPr id="0" name=""/>
        <dsp:cNvSpPr/>
      </dsp:nvSpPr>
      <dsp:spPr>
        <a:xfrm>
          <a:off x="1727172" y="286206"/>
          <a:ext cx="3419885" cy="3419885"/>
        </a:xfrm>
        <a:custGeom>
          <a:avLst/>
          <a:gdLst/>
          <a:ahLst/>
          <a:cxnLst/>
          <a:rect l="0" t="0" r="0" b="0"/>
          <a:pathLst>
            <a:path>
              <a:moveTo>
                <a:pt x="293757" y="2668234"/>
              </a:moveTo>
              <a:arcTo wR="1709942" hR="1709942" stAng="8754894" swAng="7447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2E8358-5776-432A-B126-EF0E3D220CBB}">
      <dsp:nvSpPr>
        <dsp:cNvPr id="0" name=""/>
        <dsp:cNvSpPr/>
      </dsp:nvSpPr>
      <dsp:spPr>
        <a:xfrm>
          <a:off x="879935" y="1368152"/>
          <a:ext cx="1694473" cy="1255992"/>
        </a:xfrm>
        <a:prstGeom prst="roundRect">
          <a:avLst/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восприятие особых свойств предметов через развитие осязания, обоняния, барических ощущений, вкусовых качеств</a:t>
          </a:r>
          <a:endParaRPr lang="ru-RU" sz="1000" kern="1200" dirty="0"/>
        </a:p>
      </dsp:txBody>
      <dsp:txXfrm>
        <a:off x="941247" y="1429464"/>
        <a:ext cx="1571849" cy="1133368"/>
      </dsp:txXfrm>
    </dsp:sp>
    <dsp:sp modelId="{CAA666F6-7F8D-43CB-9067-5182FF9A4A3B}">
      <dsp:nvSpPr>
        <dsp:cNvPr id="0" name=""/>
        <dsp:cNvSpPr/>
      </dsp:nvSpPr>
      <dsp:spPr>
        <a:xfrm>
          <a:off x="1806616" y="26126"/>
          <a:ext cx="3419885" cy="3419885"/>
        </a:xfrm>
        <a:custGeom>
          <a:avLst/>
          <a:gdLst/>
          <a:ahLst/>
          <a:cxnLst/>
          <a:rect l="0" t="0" r="0" b="0"/>
          <a:pathLst>
            <a:path>
              <a:moveTo>
                <a:pt x="40562" y="1339709"/>
              </a:moveTo>
              <a:arcTo wR="1709942" hR="1709942" stAng="11550275" swAng="46768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AB9012-AF17-4AE0-A096-9B87E48DE0ED}">
      <dsp:nvSpPr>
        <dsp:cNvPr id="0" name=""/>
        <dsp:cNvSpPr/>
      </dsp:nvSpPr>
      <dsp:spPr>
        <a:xfrm>
          <a:off x="1486434" y="648066"/>
          <a:ext cx="1189220" cy="492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восприятие пространства и времени</a:t>
          </a:r>
          <a:endParaRPr lang="ru-RU" sz="1000" kern="1200" dirty="0"/>
        </a:p>
      </dsp:txBody>
      <dsp:txXfrm>
        <a:off x="1510479" y="672111"/>
        <a:ext cx="1141130" cy="444469"/>
      </dsp:txXfrm>
    </dsp:sp>
    <dsp:sp modelId="{D3B39D96-7F23-40D5-9BE3-A80632DB6FE2}">
      <dsp:nvSpPr>
        <dsp:cNvPr id="0" name=""/>
        <dsp:cNvSpPr/>
      </dsp:nvSpPr>
      <dsp:spPr>
        <a:xfrm>
          <a:off x="1644964" y="303530"/>
          <a:ext cx="3419885" cy="3419885"/>
        </a:xfrm>
        <a:custGeom>
          <a:avLst/>
          <a:gdLst/>
          <a:ahLst/>
          <a:cxnLst/>
          <a:rect l="0" t="0" r="0" b="0"/>
          <a:pathLst>
            <a:path>
              <a:moveTo>
                <a:pt x="686026" y="340453"/>
              </a:moveTo>
              <a:arcTo wR="1709942" hR="1709942" stAng="13992953" swAng="134867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2899C8-2804-4A22-AACE-9204A3327F67}">
      <dsp:nvSpPr>
        <dsp:cNvPr id="0" name=""/>
        <dsp:cNvSpPr/>
      </dsp:nvSpPr>
      <dsp:spPr>
        <a:xfrm rot="5400000">
          <a:off x="423322" y="971423"/>
          <a:ext cx="1266791" cy="210791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27D5FD-0ED6-431E-8CF0-ECAA315F8970}">
      <dsp:nvSpPr>
        <dsp:cNvPr id="0" name=""/>
        <dsp:cNvSpPr/>
      </dsp:nvSpPr>
      <dsp:spPr>
        <a:xfrm>
          <a:off x="211863" y="1601235"/>
          <a:ext cx="1903036" cy="1668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Непосредственное, чувственное познание действительности</a:t>
          </a:r>
          <a:endParaRPr lang="ru-RU" sz="1000" kern="1200" dirty="0"/>
        </a:p>
      </dsp:txBody>
      <dsp:txXfrm>
        <a:off x="211863" y="1601235"/>
        <a:ext cx="1903036" cy="1668122"/>
      </dsp:txXfrm>
    </dsp:sp>
    <dsp:sp modelId="{57863FBE-3562-499B-87F8-6D08DA62F875}">
      <dsp:nvSpPr>
        <dsp:cNvPr id="0" name=""/>
        <dsp:cNvSpPr/>
      </dsp:nvSpPr>
      <dsp:spPr>
        <a:xfrm>
          <a:off x="1755836" y="816236"/>
          <a:ext cx="359063" cy="35906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9F51C-34E4-4AF6-8846-6317DE82BBC9}">
      <dsp:nvSpPr>
        <dsp:cNvPr id="0" name=""/>
        <dsp:cNvSpPr/>
      </dsp:nvSpPr>
      <dsp:spPr>
        <a:xfrm rot="5400000">
          <a:off x="2753010" y="394939"/>
          <a:ext cx="1266791" cy="210791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2265E0-9FAB-4E57-9E3F-9D2E7CC7F8D8}">
      <dsp:nvSpPr>
        <dsp:cNvPr id="0" name=""/>
        <dsp:cNvSpPr/>
      </dsp:nvSpPr>
      <dsp:spPr>
        <a:xfrm>
          <a:off x="2541551" y="1024751"/>
          <a:ext cx="1903036" cy="1668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обогащение чувственного опыта через совершенствование работы разных анализаторов: зрительного, слухового, тактильно-двигательного, кожно-мышечного, обонятельного, вкусового, осязательного через непосредственный контакт</a:t>
          </a:r>
          <a:endParaRPr lang="ru-RU" sz="1000" kern="1200" dirty="0"/>
        </a:p>
      </dsp:txBody>
      <dsp:txXfrm>
        <a:off x="2541551" y="1024751"/>
        <a:ext cx="1903036" cy="1668122"/>
      </dsp:txXfrm>
    </dsp:sp>
    <dsp:sp modelId="{46D521E1-3C3F-4301-A3F2-52E32954131B}">
      <dsp:nvSpPr>
        <dsp:cNvPr id="0" name=""/>
        <dsp:cNvSpPr/>
      </dsp:nvSpPr>
      <dsp:spPr>
        <a:xfrm>
          <a:off x="4085523" y="239752"/>
          <a:ext cx="359063" cy="35906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5FF168-26BF-4A02-BAC8-6E86C33522AF}">
      <dsp:nvSpPr>
        <dsp:cNvPr id="0" name=""/>
        <dsp:cNvSpPr/>
      </dsp:nvSpPr>
      <dsp:spPr>
        <a:xfrm rot="5400000">
          <a:off x="5082698" y="-181543"/>
          <a:ext cx="1266791" cy="210791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lumMod val="50000"/>
          </a:schemeClr>
        </a:solidFill>
        <a:ln w="15875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624F8E-A0F2-44B7-B3DB-37169A7AA196}">
      <dsp:nvSpPr>
        <dsp:cNvPr id="0" name=""/>
        <dsp:cNvSpPr/>
      </dsp:nvSpPr>
      <dsp:spPr>
        <a:xfrm>
          <a:off x="4871239" y="448268"/>
          <a:ext cx="1903036" cy="1668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Усвоение сенсорных эталонов — системы геометрических форм, шкалы величины, цветового спектра, пространственных и временных ориентировок, </a:t>
          </a:r>
          <a:r>
            <a:rPr lang="ru-RU" sz="1000" kern="1200" dirty="0" err="1" smtClean="0"/>
            <a:t>звуковысотного</a:t>
          </a:r>
          <a:r>
            <a:rPr lang="ru-RU" sz="1000" kern="1200" dirty="0" smtClean="0"/>
            <a:t> ряда, шкалы музыкальных звуков, фонетической системы языка  в процессе обучения</a:t>
          </a:r>
          <a:endParaRPr lang="ru-RU" sz="1000" kern="1200" dirty="0"/>
        </a:p>
      </dsp:txBody>
      <dsp:txXfrm>
        <a:off x="4871239" y="448268"/>
        <a:ext cx="1903036" cy="16681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6D7057-2C4C-4E89-AC33-D6E497ACCBAE}">
      <dsp:nvSpPr>
        <dsp:cNvPr id="0" name=""/>
        <dsp:cNvSpPr/>
      </dsp:nvSpPr>
      <dsp:spPr>
        <a:xfrm>
          <a:off x="80" y="2215152"/>
          <a:ext cx="809739" cy="809739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192D5A-9DC5-4E1B-9BE1-8A1209066CE2}">
      <dsp:nvSpPr>
        <dsp:cNvPr id="0" name=""/>
        <dsp:cNvSpPr/>
      </dsp:nvSpPr>
      <dsp:spPr>
        <a:xfrm rot="17700000">
          <a:off x="198968" y="1117923"/>
          <a:ext cx="1265455" cy="608283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0" rIns="0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Зрительный анализатор</a:t>
          </a:r>
          <a:endParaRPr lang="ru-RU" sz="1000" kern="1200" dirty="0"/>
        </a:p>
      </dsp:txBody>
      <dsp:txXfrm>
        <a:off x="198968" y="1117923"/>
        <a:ext cx="1265455" cy="608283"/>
      </dsp:txXfrm>
    </dsp:sp>
    <dsp:sp modelId="{02259F4A-EE94-4904-A7F6-9F5EBB21ECBF}">
      <dsp:nvSpPr>
        <dsp:cNvPr id="0" name=""/>
        <dsp:cNvSpPr/>
      </dsp:nvSpPr>
      <dsp:spPr>
        <a:xfrm>
          <a:off x="981331" y="2409869"/>
          <a:ext cx="420306" cy="420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6DA1B8-27E2-4C89-835C-DDDC8450D53C}">
      <dsp:nvSpPr>
        <dsp:cNvPr id="0" name=""/>
        <dsp:cNvSpPr/>
      </dsp:nvSpPr>
      <dsp:spPr>
        <a:xfrm rot="17700000">
          <a:off x="483536" y="2994868"/>
          <a:ext cx="870753" cy="419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Осмотр объекта: форма, вид</a:t>
          </a:r>
          <a:endParaRPr lang="ru-RU" sz="1000" kern="1200" dirty="0"/>
        </a:p>
      </dsp:txBody>
      <dsp:txXfrm>
        <a:off x="483536" y="2994868"/>
        <a:ext cx="870753" cy="419844"/>
      </dsp:txXfrm>
    </dsp:sp>
    <dsp:sp modelId="{70CA30BF-E395-43B2-9D69-CDB5464F64F7}">
      <dsp:nvSpPr>
        <dsp:cNvPr id="0" name=""/>
        <dsp:cNvSpPr/>
      </dsp:nvSpPr>
      <dsp:spPr>
        <a:xfrm rot="17700000">
          <a:off x="1028679" y="1825331"/>
          <a:ext cx="870753" cy="419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CEC046-6B8A-41FA-9025-0590F781A6D5}">
      <dsp:nvSpPr>
        <dsp:cNvPr id="0" name=""/>
        <dsp:cNvSpPr/>
      </dsp:nvSpPr>
      <dsp:spPr>
        <a:xfrm>
          <a:off x="1462565" y="2409869"/>
          <a:ext cx="420306" cy="420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FC9A57-9ED8-4F0D-B5A0-10E0E02369C0}">
      <dsp:nvSpPr>
        <dsp:cNvPr id="0" name=""/>
        <dsp:cNvSpPr/>
      </dsp:nvSpPr>
      <dsp:spPr>
        <a:xfrm rot="17700000">
          <a:off x="964770" y="2994868"/>
          <a:ext cx="870753" cy="419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Цветовое восприятие</a:t>
          </a:r>
          <a:endParaRPr lang="ru-RU" sz="1000" kern="1200" dirty="0"/>
        </a:p>
      </dsp:txBody>
      <dsp:txXfrm>
        <a:off x="964770" y="2994868"/>
        <a:ext cx="870753" cy="419844"/>
      </dsp:txXfrm>
    </dsp:sp>
    <dsp:sp modelId="{261F9876-B72B-4364-9D58-0B7DBC26E9A0}">
      <dsp:nvSpPr>
        <dsp:cNvPr id="0" name=""/>
        <dsp:cNvSpPr/>
      </dsp:nvSpPr>
      <dsp:spPr>
        <a:xfrm rot="17700000">
          <a:off x="1509913" y="1825331"/>
          <a:ext cx="870753" cy="419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0E402A-3D59-4295-AF5E-4E90FCB515AB}">
      <dsp:nvSpPr>
        <dsp:cNvPr id="0" name=""/>
        <dsp:cNvSpPr/>
      </dsp:nvSpPr>
      <dsp:spPr>
        <a:xfrm>
          <a:off x="2088856" y="2160244"/>
          <a:ext cx="809739" cy="809739"/>
        </a:xfrm>
        <a:prstGeom prst="donut">
          <a:avLst>
            <a:gd name="adj" fmla="val 20000"/>
          </a:avLst>
        </a:prstGeom>
        <a:solidFill>
          <a:schemeClr val="accent1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04CC6D-2380-43A2-BFB2-770B42A3250B}">
      <dsp:nvSpPr>
        <dsp:cNvPr id="0" name=""/>
        <dsp:cNvSpPr/>
      </dsp:nvSpPr>
      <dsp:spPr>
        <a:xfrm rot="17700000">
          <a:off x="2084755" y="1100608"/>
          <a:ext cx="1497573" cy="69832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0" rIns="0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Кинестетический  (двигательный) , осязательный анализатор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2084755" y="1100608"/>
        <a:ext cx="1497573" cy="698329"/>
      </dsp:txXfrm>
    </dsp:sp>
    <dsp:sp modelId="{8F098EAE-A062-4874-8996-E45C29780D5F}">
      <dsp:nvSpPr>
        <dsp:cNvPr id="0" name=""/>
        <dsp:cNvSpPr/>
      </dsp:nvSpPr>
      <dsp:spPr>
        <a:xfrm>
          <a:off x="3014969" y="2409869"/>
          <a:ext cx="420306" cy="420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F563AE-8571-4A59-8DBF-AF99B9166856}">
      <dsp:nvSpPr>
        <dsp:cNvPr id="0" name=""/>
        <dsp:cNvSpPr/>
      </dsp:nvSpPr>
      <dsp:spPr>
        <a:xfrm rot="17700000">
          <a:off x="2517174" y="2994868"/>
          <a:ext cx="870753" cy="419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Исследование формы </a:t>
          </a:r>
          <a:endParaRPr lang="ru-RU" sz="1000" kern="1200" dirty="0"/>
        </a:p>
      </dsp:txBody>
      <dsp:txXfrm>
        <a:off x="2517174" y="2994868"/>
        <a:ext cx="870753" cy="419844"/>
      </dsp:txXfrm>
    </dsp:sp>
    <dsp:sp modelId="{CBEC2557-9FBF-4A01-B6F6-1545AA28BE60}">
      <dsp:nvSpPr>
        <dsp:cNvPr id="0" name=""/>
        <dsp:cNvSpPr/>
      </dsp:nvSpPr>
      <dsp:spPr>
        <a:xfrm rot="17700000">
          <a:off x="3062317" y="1825331"/>
          <a:ext cx="870753" cy="419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AF454E-E2D4-493F-805A-E5FDCF017431}">
      <dsp:nvSpPr>
        <dsp:cNvPr id="0" name=""/>
        <dsp:cNvSpPr/>
      </dsp:nvSpPr>
      <dsp:spPr>
        <a:xfrm>
          <a:off x="3496203" y="2409869"/>
          <a:ext cx="420306" cy="420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A7C954-E3BC-45FA-BFB9-3C66EB104163}">
      <dsp:nvSpPr>
        <dsp:cNvPr id="0" name=""/>
        <dsp:cNvSpPr/>
      </dsp:nvSpPr>
      <dsp:spPr>
        <a:xfrm rot="17700000">
          <a:off x="2998408" y="2994868"/>
          <a:ext cx="870753" cy="419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Восприятие  материала</a:t>
          </a:r>
          <a:endParaRPr lang="ru-RU" sz="1000" kern="1200" dirty="0"/>
        </a:p>
      </dsp:txBody>
      <dsp:txXfrm>
        <a:off x="2998408" y="2994868"/>
        <a:ext cx="870753" cy="419844"/>
      </dsp:txXfrm>
    </dsp:sp>
    <dsp:sp modelId="{8C85E871-BCBA-4966-BD57-430DE9F0304A}">
      <dsp:nvSpPr>
        <dsp:cNvPr id="0" name=""/>
        <dsp:cNvSpPr/>
      </dsp:nvSpPr>
      <dsp:spPr>
        <a:xfrm rot="17700000">
          <a:off x="3543551" y="1825331"/>
          <a:ext cx="870753" cy="419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34C3B9-6327-449D-B77A-784788501609}">
      <dsp:nvSpPr>
        <dsp:cNvPr id="0" name=""/>
        <dsp:cNvSpPr/>
      </dsp:nvSpPr>
      <dsp:spPr>
        <a:xfrm>
          <a:off x="3977437" y="2409869"/>
          <a:ext cx="420306" cy="420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8BA4B-50C3-478B-81BC-B30F22AD32C1}">
      <dsp:nvSpPr>
        <dsp:cNvPr id="0" name=""/>
        <dsp:cNvSpPr/>
      </dsp:nvSpPr>
      <dsp:spPr>
        <a:xfrm rot="17700000">
          <a:off x="3479642" y="2994868"/>
          <a:ext cx="870753" cy="419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Восприятие веса</a:t>
          </a:r>
          <a:endParaRPr lang="ru-RU" sz="1000" kern="1200" dirty="0"/>
        </a:p>
      </dsp:txBody>
      <dsp:txXfrm>
        <a:off x="3479642" y="2994868"/>
        <a:ext cx="870753" cy="419844"/>
      </dsp:txXfrm>
    </dsp:sp>
    <dsp:sp modelId="{3CF2EA48-0D95-47D4-ADB7-A943B75109D8}">
      <dsp:nvSpPr>
        <dsp:cNvPr id="0" name=""/>
        <dsp:cNvSpPr/>
      </dsp:nvSpPr>
      <dsp:spPr>
        <a:xfrm rot="17700000">
          <a:off x="4024785" y="1825331"/>
          <a:ext cx="870753" cy="419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5D6CFA-E3E7-4BD9-AF9D-1D66150C7779}">
      <dsp:nvSpPr>
        <dsp:cNvPr id="0" name=""/>
        <dsp:cNvSpPr/>
      </dsp:nvSpPr>
      <dsp:spPr>
        <a:xfrm>
          <a:off x="4458735" y="2215152"/>
          <a:ext cx="809739" cy="809739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6A66A3-E6C3-41D3-A391-FB75451A52C3}">
      <dsp:nvSpPr>
        <dsp:cNvPr id="0" name=""/>
        <dsp:cNvSpPr/>
      </dsp:nvSpPr>
      <dsp:spPr>
        <a:xfrm rot="17700000">
          <a:off x="4616242" y="1280315"/>
          <a:ext cx="1282024" cy="597817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0" rIns="0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Слуховой, обонятельный анализатор</a:t>
          </a:r>
          <a:endParaRPr lang="ru-RU" sz="1000" kern="1200" dirty="0"/>
        </a:p>
      </dsp:txBody>
      <dsp:txXfrm>
        <a:off x="4616242" y="1280315"/>
        <a:ext cx="1282024" cy="597817"/>
      </dsp:txXfrm>
    </dsp:sp>
    <dsp:sp modelId="{7B462D6E-D13F-4B18-A740-C468212406D2}">
      <dsp:nvSpPr>
        <dsp:cNvPr id="0" name=""/>
        <dsp:cNvSpPr/>
      </dsp:nvSpPr>
      <dsp:spPr>
        <a:xfrm>
          <a:off x="5438746" y="2409869"/>
          <a:ext cx="420306" cy="420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50D76F-7B2D-469B-B756-46CFB749F16A}">
      <dsp:nvSpPr>
        <dsp:cNvPr id="0" name=""/>
        <dsp:cNvSpPr/>
      </dsp:nvSpPr>
      <dsp:spPr>
        <a:xfrm rot="17700000">
          <a:off x="4940951" y="2994868"/>
          <a:ext cx="870753" cy="419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Восприятие звука, шума</a:t>
          </a:r>
          <a:endParaRPr lang="ru-RU" sz="1000" kern="1200" dirty="0"/>
        </a:p>
      </dsp:txBody>
      <dsp:txXfrm>
        <a:off x="4940951" y="2994868"/>
        <a:ext cx="870753" cy="419844"/>
      </dsp:txXfrm>
    </dsp:sp>
    <dsp:sp modelId="{BACFC2D3-0217-44CB-A75D-18402186F85A}">
      <dsp:nvSpPr>
        <dsp:cNvPr id="0" name=""/>
        <dsp:cNvSpPr/>
      </dsp:nvSpPr>
      <dsp:spPr>
        <a:xfrm rot="17700000">
          <a:off x="5486094" y="1825331"/>
          <a:ext cx="870753" cy="419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551EE2-7564-4716-95A5-E4400B28600E}">
      <dsp:nvSpPr>
        <dsp:cNvPr id="0" name=""/>
        <dsp:cNvSpPr/>
      </dsp:nvSpPr>
      <dsp:spPr>
        <a:xfrm>
          <a:off x="5919979" y="2409869"/>
          <a:ext cx="420306" cy="420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5BA76A-4C4B-48BB-8826-BA1DF7B7412A}">
      <dsp:nvSpPr>
        <dsp:cNvPr id="0" name=""/>
        <dsp:cNvSpPr/>
      </dsp:nvSpPr>
      <dsp:spPr>
        <a:xfrm rot="17700000">
          <a:off x="5422184" y="2994868"/>
          <a:ext cx="870753" cy="419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Восприятие запаха</a:t>
          </a:r>
          <a:endParaRPr lang="ru-RU" sz="1000" kern="1200" dirty="0"/>
        </a:p>
      </dsp:txBody>
      <dsp:txXfrm>
        <a:off x="5422184" y="2994868"/>
        <a:ext cx="870753" cy="419844"/>
      </dsp:txXfrm>
    </dsp:sp>
    <dsp:sp modelId="{E4E85078-FEDB-481A-9C90-1D6A282DEE84}">
      <dsp:nvSpPr>
        <dsp:cNvPr id="0" name=""/>
        <dsp:cNvSpPr/>
      </dsp:nvSpPr>
      <dsp:spPr>
        <a:xfrm rot="17700000">
          <a:off x="5967328" y="1825331"/>
          <a:ext cx="870753" cy="419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A103D-AFD8-4FAB-B6A8-862E4D3E42FF}">
      <dsp:nvSpPr>
        <dsp:cNvPr id="0" name=""/>
        <dsp:cNvSpPr/>
      </dsp:nvSpPr>
      <dsp:spPr>
        <a:xfrm rot="5400000">
          <a:off x="4156133" y="-1601624"/>
          <a:ext cx="904502" cy="43373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выделение тех объектов, которые находятся в сфере интересов, деятельности и внимания ребенка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b="1" kern="1200" dirty="0" smtClean="0"/>
            <a:t>дети с интеллектуальными нарушениями долго выхватывают отдельные свойства, по которому  узнают  предметы</a:t>
          </a:r>
          <a:endParaRPr lang="ru-RU" sz="800" b="1" kern="1200" dirty="0"/>
        </a:p>
      </dsp:txBody>
      <dsp:txXfrm rot="-5400000">
        <a:off x="2439733" y="158930"/>
        <a:ext cx="4293149" cy="816194"/>
      </dsp:txXfrm>
    </dsp:sp>
    <dsp:sp modelId="{553EF2E4-44DB-447A-B0B9-920119626465}">
      <dsp:nvSpPr>
        <dsp:cNvPr id="0" name=""/>
        <dsp:cNvSpPr/>
      </dsp:nvSpPr>
      <dsp:spPr>
        <a:xfrm>
          <a:off x="0" y="1713"/>
          <a:ext cx="2439733" cy="1130628"/>
        </a:xfrm>
        <a:prstGeom prst="roundRect">
          <a:avLst/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избирательность</a:t>
          </a:r>
          <a:endParaRPr lang="ru-RU" sz="1800" b="1" kern="1200" dirty="0"/>
        </a:p>
      </dsp:txBody>
      <dsp:txXfrm>
        <a:off x="55193" y="56906"/>
        <a:ext cx="2329347" cy="1020242"/>
      </dsp:txXfrm>
    </dsp:sp>
    <dsp:sp modelId="{76D2E158-D4C4-494E-88AA-E80F1D82AB3A}">
      <dsp:nvSpPr>
        <dsp:cNvPr id="0" name=""/>
        <dsp:cNvSpPr/>
      </dsp:nvSpPr>
      <dsp:spPr>
        <a:xfrm rot="5400000">
          <a:off x="4156133" y="-414464"/>
          <a:ext cx="904502" cy="43373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основной результат процесса восприятия, уровень которого определяет, насколько целостно и осмысленно воспринят объект, отражена ли в восприятии его структура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b="1" kern="1200" dirty="0" smtClean="0"/>
            <a:t>дети с интеллектуальными нарушениями долго не могут выделить главное, понять внутренние связи между его частями, с трудом ориентируются в ситуации, нередко оказываясь дезориентированными</a:t>
          </a:r>
          <a:endParaRPr lang="ru-RU" sz="800" b="1" kern="1200" dirty="0"/>
        </a:p>
      </dsp:txBody>
      <dsp:txXfrm rot="-5400000">
        <a:off x="2439733" y="1346090"/>
        <a:ext cx="4293149" cy="816194"/>
      </dsp:txXfrm>
    </dsp:sp>
    <dsp:sp modelId="{1F392C9D-978E-4657-8199-DBBE40DA51C0}">
      <dsp:nvSpPr>
        <dsp:cNvPr id="0" name=""/>
        <dsp:cNvSpPr/>
      </dsp:nvSpPr>
      <dsp:spPr>
        <a:xfrm>
          <a:off x="0" y="1188873"/>
          <a:ext cx="2439733" cy="11306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предметность</a:t>
          </a:r>
          <a:endParaRPr lang="ru-RU" sz="1800" kern="1200" dirty="0"/>
        </a:p>
      </dsp:txBody>
      <dsp:txXfrm>
        <a:off x="55193" y="1244066"/>
        <a:ext cx="2329347" cy="1020242"/>
      </dsp:txXfrm>
    </dsp:sp>
    <dsp:sp modelId="{DB94BDFD-C8C8-44A2-950A-2AAE56C8BF50}">
      <dsp:nvSpPr>
        <dsp:cNvPr id="0" name=""/>
        <dsp:cNvSpPr/>
      </dsp:nvSpPr>
      <dsp:spPr>
        <a:xfrm rot="5400000">
          <a:off x="4156133" y="772695"/>
          <a:ext cx="904502" cy="43373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способность узнавать объект вне зависимости от его расположения, удаленности, освещенности и т. д., т. е. от условий восприятия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b="1" kern="1200" dirty="0" smtClean="0"/>
            <a:t>нарушение обобщенности восприятия, что проявляется в скудности представлений, недостаточно точных, наличии частных и случайно запомнившихся; </a:t>
          </a:r>
          <a:r>
            <a:rPr lang="ru-RU" sz="800" b="1" kern="1200" dirty="0" err="1" smtClean="0"/>
            <a:t>неузнавание</a:t>
          </a:r>
          <a:r>
            <a:rPr lang="ru-RU" sz="800" b="1" kern="1200" dirty="0" smtClean="0"/>
            <a:t> объекта в изменившихся условиях</a:t>
          </a:r>
          <a:endParaRPr lang="ru-RU" sz="800" b="1" kern="1200" dirty="0"/>
        </a:p>
      </dsp:txBody>
      <dsp:txXfrm rot="-5400000">
        <a:off x="2439733" y="2533249"/>
        <a:ext cx="4293149" cy="816194"/>
      </dsp:txXfrm>
    </dsp:sp>
    <dsp:sp modelId="{DB57C56E-C5CD-478B-AF30-00AC91FA3AEF}">
      <dsp:nvSpPr>
        <dsp:cNvPr id="0" name=""/>
        <dsp:cNvSpPr/>
      </dsp:nvSpPr>
      <dsp:spPr>
        <a:xfrm>
          <a:off x="0" y="2376033"/>
          <a:ext cx="2439733" cy="1130628"/>
        </a:xfrm>
        <a:prstGeom prst="roundRect">
          <a:avLst/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константность</a:t>
          </a:r>
          <a:endParaRPr lang="ru-RU" sz="1800" kern="1200" dirty="0"/>
        </a:p>
      </dsp:txBody>
      <dsp:txXfrm>
        <a:off x="55193" y="2431226"/>
        <a:ext cx="2329347" cy="10202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C217FC-3C5F-4F3A-A297-C3FD4B44BA12}">
      <dsp:nvSpPr>
        <dsp:cNvPr id="0" name=""/>
        <dsp:cNvSpPr/>
      </dsp:nvSpPr>
      <dsp:spPr>
        <a:xfrm>
          <a:off x="134018" y="1438"/>
          <a:ext cx="1859714" cy="92985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предметный характер</a:t>
          </a:r>
          <a:endParaRPr lang="ru-RU" sz="1050" kern="1200" dirty="0"/>
        </a:p>
      </dsp:txBody>
      <dsp:txXfrm>
        <a:off x="161253" y="28673"/>
        <a:ext cx="1805244" cy="875387"/>
      </dsp:txXfrm>
    </dsp:sp>
    <dsp:sp modelId="{CB1D35FB-13AB-4A9B-9DB5-01359B47A022}">
      <dsp:nvSpPr>
        <dsp:cNvPr id="0" name=""/>
        <dsp:cNvSpPr/>
      </dsp:nvSpPr>
      <dsp:spPr>
        <a:xfrm>
          <a:off x="319989" y="931295"/>
          <a:ext cx="185971" cy="697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7392"/>
              </a:lnTo>
              <a:lnTo>
                <a:pt x="185971" y="69739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7338D7-FF2E-48C3-ADE9-917B9518651F}">
      <dsp:nvSpPr>
        <dsp:cNvPr id="0" name=""/>
        <dsp:cNvSpPr/>
      </dsp:nvSpPr>
      <dsp:spPr>
        <a:xfrm>
          <a:off x="505961" y="1163760"/>
          <a:ext cx="1487771" cy="9298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Выделение всего лишь одного свойства, по которому отличает предмет от других предметов</a:t>
          </a:r>
          <a:endParaRPr lang="ru-RU" sz="800" kern="1200" dirty="0"/>
        </a:p>
      </dsp:txBody>
      <dsp:txXfrm>
        <a:off x="533196" y="1190995"/>
        <a:ext cx="1433301" cy="875387"/>
      </dsp:txXfrm>
    </dsp:sp>
    <dsp:sp modelId="{5C701A67-5320-4B7B-8355-D18FAE051021}">
      <dsp:nvSpPr>
        <dsp:cNvPr id="0" name=""/>
        <dsp:cNvSpPr/>
      </dsp:nvSpPr>
      <dsp:spPr>
        <a:xfrm>
          <a:off x="319989" y="931295"/>
          <a:ext cx="185971" cy="1859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9714"/>
              </a:lnTo>
              <a:lnTo>
                <a:pt x="185971" y="185971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B3EECB-6763-415B-848C-B3625D26861F}">
      <dsp:nvSpPr>
        <dsp:cNvPr id="0" name=""/>
        <dsp:cNvSpPr/>
      </dsp:nvSpPr>
      <dsp:spPr>
        <a:xfrm>
          <a:off x="505961" y="2326081"/>
          <a:ext cx="1487771" cy="9298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узость объема восприятия</a:t>
          </a:r>
          <a:endParaRPr lang="ru-RU" sz="800" kern="1200" dirty="0"/>
        </a:p>
      </dsp:txBody>
      <dsp:txXfrm>
        <a:off x="533196" y="2353316"/>
        <a:ext cx="1433301" cy="875387"/>
      </dsp:txXfrm>
    </dsp:sp>
    <dsp:sp modelId="{13FE719F-4DD7-409C-BECE-986EDFD54C54}">
      <dsp:nvSpPr>
        <dsp:cNvPr id="0" name=""/>
        <dsp:cNvSpPr/>
      </dsp:nvSpPr>
      <dsp:spPr>
        <a:xfrm>
          <a:off x="319989" y="931295"/>
          <a:ext cx="185971" cy="3022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2035"/>
              </a:lnTo>
              <a:lnTo>
                <a:pt x="185971" y="302203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6718B8-C8DD-4E81-A9F7-01D16253BD35}">
      <dsp:nvSpPr>
        <dsp:cNvPr id="0" name=""/>
        <dsp:cNvSpPr/>
      </dsp:nvSpPr>
      <dsp:spPr>
        <a:xfrm>
          <a:off x="505961" y="3488403"/>
          <a:ext cx="1487771" cy="9298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узость объема восприятия</a:t>
          </a:r>
          <a:endParaRPr lang="ru-RU" sz="800" kern="1200" dirty="0"/>
        </a:p>
      </dsp:txBody>
      <dsp:txXfrm>
        <a:off x="533196" y="3515638"/>
        <a:ext cx="1433301" cy="875387"/>
      </dsp:txXfrm>
    </dsp:sp>
    <dsp:sp modelId="{D641647B-2068-4C8E-A060-DA8A66343E60}">
      <dsp:nvSpPr>
        <dsp:cNvPr id="0" name=""/>
        <dsp:cNvSpPr/>
      </dsp:nvSpPr>
      <dsp:spPr>
        <a:xfrm>
          <a:off x="2458661" y="1438"/>
          <a:ext cx="1859714" cy="9298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низкая исследовательская активность</a:t>
          </a:r>
          <a:endParaRPr lang="ru-RU" sz="1050" kern="1200" dirty="0"/>
        </a:p>
      </dsp:txBody>
      <dsp:txXfrm>
        <a:off x="2485896" y="28673"/>
        <a:ext cx="1805244" cy="875387"/>
      </dsp:txXfrm>
    </dsp:sp>
    <dsp:sp modelId="{E14B3AB5-9796-491D-A1DD-61E8E09DA00F}">
      <dsp:nvSpPr>
        <dsp:cNvPr id="0" name=""/>
        <dsp:cNvSpPr/>
      </dsp:nvSpPr>
      <dsp:spPr>
        <a:xfrm>
          <a:off x="2644632" y="931295"/>
          <a:ext cx="185971" cy="697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7392"/>
              </a:lnTo>
              <a:lnTo>
                <a:pt x="185971" y="69739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C8ECDA-FC18-41E5-96E2-7199961559F6}">
      <dsp:nvSpPr>
        <dsp:cNvPr id="0" name=""/>
        <dsp:cNvSpPr/>
      </dsp:nvSpPr>
      <dsp:spPr>
        <a:xfrm>
          <a:off x="2830604" y="1163760"/>
          <a:ext cx="1487771" cy="9298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0" kern="1200" dirty="0" smtClean="0"/>
            <a:t>особенностями взора: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0" kern="1200" dirty="0" smtClean="0"/>
            <a:t>последовательно, а значит, воспринимают меньше и больше деталей «теряют»</a:t>
          </a:r>
          <a:endParaRPr lang="ru-RU" sz="800" b="0" kern="1200" dirty="0"/>
        </a:p>
      </dsp:txBody>
      <dsp:txXfrm>
        <a:off x="2857839" y="1190995"/>
        <a:ext cx="1433301" cy="875387"/>
      </dsp:txXfrm>
    </dsp:sp>
    <dsp:sp modelId="{B8D41229-5A11-4B55-A132-B9EE6AA48ADD}">
      <dsp:nvSpPr>
        <dsp:cNvPr id="0" name=""/>
        <dsp:cNvSpPr/>
      </dsp:nvSpPr>
      <dsp:spPr>
        <a:xfrm>
          <a:off x="2644632" y="931295"/>
          <a:ext cx="185971" cy="1859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9714"/>
              </a:lnTo>
              <a:lnTo>
                <a:pt x="185971" y="185971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FFA750-37F0-4C8F-9ED1-24CC1FDC8AA2}">
      <dsp:nvSpPr>
        <dsp:cNvPr id="0" name=""/>
        <dsp:cNvSpPr/>
      </dsp:nvSpPr>
      <dsp:spPr>
        <a:xfrm>
          <a:off x="2830604" y="2326081"/>
          <a:ext cx="1487771" cy="9298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слабая целенаправленность: </a:t>
          </a:r>
          <a:r>
            <a:rPr lang="ru-RU" sz="800" b="0" kern="1200" dirty="0" smtClean="0"/>
            <a:t>отсутствии стремления рассмотреть во всех деталях предмет или явление, разобраться во всех его свойствах</a:t>
          </a:r>
          <a:endParaRPr lang="ru-RU" sz="800" b="0" kern="1200" dirty="0"/>
        </a:p>
      </dsp:txBody>
      <dsp:txXfrm>
        <a:off x="2857839" y="2353316"/>
        <a:ext cx="1433301" cy="875387"/>
      </dsp:txXfrm>
    </dsp:sp>
    <dsp:sp modelId="{1A0053BF-3B28-4168-8829-608EF24578B4}">
      <dsp:nvSpPr>
        <dsp:cNvPr id="0" name=""/>
        <dsp:cNvSpPr/>
      </dsp:nvSpPr>
      <dsp:spPr>
        <a:xfrm>
          <a:off x="4783304" y="1438"/>
          <a:ext cx="1859714" cy="92985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низкая </a:t>
          </a:r>
          <a:r>
            <a:rPr lang="ru-RU" sz="1050" kern="1200" dirty="0" err="1" smtClean="0"/>
            <a:t>дифференцированность</a:t>
          </a:r>
          <a:r>
            <a:rPr lang="ru-RU" sz="1050" kern="1200" dirty="0" smtClean="0"/>
            <a:t> зрительных образов</a:t>
          </a:r>
          <a:endParaRPr lang="ru-RU" sz="1050" kern="1200" dirty="0"/>
        </a:p>
      </dsp:txBody>
      <dsp:txXfrm>
        <a:off x="4810539" y="28673"/>
        <a:ext cx="1805244" cy="875387"/>
      </dsp:txXfrm>
    </dsp:sp>
    <dsp:sp modelId="{C8581FDA-35C9-40E1-91D6-F06860ADC40A}">
      <dsp:nvSpPr>
        <dsp:cNvPr id="0" name=""/>
        <dsp:cNvSpPr/>
      </dsp:nvSpPr>
      <dsp:spPr>
        <a:xfrm>
          <a:off x="4969275" y="931295"/>
          <a:ext cx="185971" cy="697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7392"/>
              </a:lnTo>
              <a:lnTo>
                <a:pt x="185971" y="69739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E96681-CE0D-48C9-815A-ED6B63C42B32}">
      <dsp:nvSpPr>
        <dsp:cNvPr id="0" name=""/>
        <dsp:cNvSpPr/>
      </dsp:nvSpPr>
      <dsp:spPr>
        <a:xfrm>
          <a:off x="5155247" y="1163760"/>
          <a:ext cx="1487771" cy="9298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0" kern="1200" dirty="0" smtClean="0"/>
            <a:t>соединение в одну группу несходных цветов и оттенков, </a:t>
          </a:r>
          <a:r>
            <a:rPr lang="ru-RU" sz="800" b="0" kern="1200" dirty="0" err="1" smtClean="0"/>
            <a:t>неразличение</a:t>
          </a:r>
          <a:r>
            <a:rPr lang="ru-RU" sz="800" b="0" kern="1200" dirty="0" smtClean="0"/>
            <a:t> промежуточных цветов и малонасыщенных цветовых оттенков</a:t>
          </a:r>
          <a:endParaRPr lang="ru-RU" sz="800" b="0" kern="1200" dirty="0"/>
        </a:p>
      </dsp:txBody>
      <dsp:txXfrm>
        <a:off x="5182482" y="1190995"/>
        <a:ext cx="1433301" cy="875387"/>
      </dsp:txXfrm>
    </dsp:sp>
    <dsp:sp modelId="{4E03173C-7954-40A1-97D5-12DBA3470188}">
      <dsp:nvSpPr>
        <dsp:cNvPr id="0" name=""/>
        <dsp:cNvSpPr/>
      </dsp:nvSpPr>
      <dsp:spPr>
        <a:xfrm>
          <a:off x="4969275" y="931295"/>
          <a:ext cx="185971" cy="1859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9714"/>
              </a:lnTo>
              <a:lnTo>
                <a:pt x="185971" y="185971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2CB015-7ABA-4EA5-AF0E-4DECB10A74DE}">
      <dsp:nvSpPr>
        <dsp:cNvPr id="0" name=""/>
        <dsp:cNvSpPr/>
      </dsp:nvSpPr>
      <dsp:spPr>
        <a:xfrm>
          <a:off x="5155247" y="2326081"/>
          <a:ext cx="1487771" cy="9298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smtClean="0"/>
            <a:t>рассматривании сюжетных картин, понимание которых оказывается неполным, поверхностным, а в ряде случаев и неадекватным (И. М. Соловьев, Н. М. Стадненко)</a:t>
          </a:r>
          <a:endParaRPr lang="ru-RU" sz="800" kern="1200"/>
        </a:p>
      </dsp:txBody>
      <dsp:txXfrm>
        <a:off x="5182482" y="2353316"/>
        <a:ext cx="1433301" cy="8753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AD6AB9-5ACC-4A3E-9CE4-F610138C3E1E}">
      <dsp:nvSpPr>
        <dsp:cNvPr id="0" name=""/>
        <dsp:cNvSpPr/>
      </dsp:nvSpPr>
      <dsp:spPr>
        <a:xfrm rot="2563110">
          <a:off x="2294224" y="2790255"/>
          <a:ext cx="601083" cy="50888"/>
        </a:xfrm>
        <a:custGeom>
          <a:avLst/>
          <a:gdLst/>
          <a:ahLst/>
          <a:cxnLst/>
          <a:rect l="0" t="0" r="0" b="0"/>
          <a:pathLst>
            <a:path>
              <a:moveTo>
                <a:pt x="0" y="25444"/>
              </a:moveTo>
              <a:lnTo>
                <a:pt x="601083" y="2544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8055BF-0526-4161-93A7-856791C9E8B1}">
      <dsp:nvSpPr>
        <dsp:cNvPr id="0" name=""/>
        <dsp:cNvSpPr/>
      </dsp:nvSpPr>
      <dsp:spPr>
        <a:xfrm rot="21316519">
          <a:off x="2372716" y="1881592"/>
          <a:ext cx="732090" cy="50888"/>
        </a:xfrm>
        <a:custGeom>
          <a:avLst/>
          <a:gdLst/>
          <a:ahLst/>
          <a:cxnLst/>
          <a:rect l="0" t="0" r="0" b="0"/>
          <a:pathLst>
            <a:path>
              <a:moveTo>
                <a:pt x="0" y="25444"/>
              </a:moveTo>
              <a:lnTo>
                <a:pt x="732090" y="2544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0188A2-9947-4E72-9C91-99C692735DC8}">
      <dsp:nvSpPr>
        <dsp:cNvPr id="0" name=""/>
        <dsp:cNvSpPr/>
      </dsp:nvSpPr>
      <dsp:spPr>
        <a:xfrm rot="19036890">
          <a:off x="2294224" y="1144076"/>
          <a:ext cx="601083" cy="50888"/>
        </a:xfrm>
        <a:custGeom>
          <a:avLst/>
          <a:gdLst/>
          <a:ahLst/>
          <a:cxnLst/>
          <a:rect l="0" t="0" r="0" b="0"/>
          <a:pathLst>
            <a:path>
              <a:moveTo>
                <a:pt x="0" y="25444"/>
              </a:moveTo>
              <a:lnTo>
                <a:pt x="601083" y="2544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912C29-1134-490A-98A7-380E6FBCC7F0}">
      <dsp:nvSpPr>
        <dsp:cNvPr id="0" name=""/>
        <dsp:cNvSpPr/>
      </dsp:nvSpPr>
      <dsp:spPr>
        <a:xfrm rot="20544830">
          <a:off x="745386" y="1034625"/>
          <a:ext cx="1915968" cy="1915968"/>
        </a:xfrm>
        <a:prstGeom prst="cub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F909C1-BF3B-4C45-878A-D5F01A05E4D7}">
      <dsp:nvSpPr>
        <dsp:cNvPr id="0" name=""/>
        <dsp:cNvSpPr/>
      </dsp:nvSpPr>
      <dsp:spPr>
        <a:xfrm>
          <a:off x="2663078" y="907"/>
          <a:ext cx="1149581" cy="1149581"/>
        </a:xfrm>
        <a:prstGeom prst="ellipse">
          <a:avLst/>
        </a:prstGeom>
        <a:solidFill>
          <a:schemeClr val="accent1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Дефектное развитие словесно-логического мышления</a:t>
          </a:r>
          <a:endParaRPr lang="ru-RU" sz="900" kern="1200" dirty="0"/>
        </a:p>
      </dsp:txBody>
      <dsp:txXfrm>
        <a:off x="2831430" y="169259"/>
        <a:ext cx="812877" cy="812877"/>
      </dsp:txXfrm>
    </dsp:sp>
    <dsp:sp modelId="{1919DFB4-877A-40E3-A58D-505B04068D41}">
      <dsp:nvSpPr>
        <dsp:cNvPr id="0" name=""/>
        <dsp:cNvSpPr/>
      </dsp:nvSpPr>
      <dsp:spPr>
        <a:xfrm>
          <a:off x="3927618" y="907"/>
          <a:ext cx="1724372" cy="1149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неполноценное осмысливание пространственной ситуации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0" i="0" kern="1200" dirty="0" smtClean="0"/>
            <a:t>неточное понимание и употребление в активной речи предлогов</a:t>
          </a:r>
          <a:endParaRPr lang="ru-RU" sz="900" b="0" i="0" kern="1200" dirty="0"/>
        </a:p>
      </dsp:txBody>
      <dsp:txXfrm>
        <a:off x="3927618" y="907"/>
        <a:ext cx="1724372" cy="1149581"/>
      </dsp:txXfrm>
    </dsp:sp>
    <dsp:sp modelId="{D7E90D52-38AB-4238-A516-22D1FD18CCC7}">
      <dsp:nvSpPr>
        <dsp:cNvPr id="0" name=""/>
        <dsp:cNvSpPr/>
      </dsp:nvSpPr>
      <dsp:spPr>
        <a:xfrm>
          <a:off x="3101609" y="1254751"/>
          <a:ext cx="1149581" cy="1149581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dirty="0" smtClean="0">
              <a:solidFill>
                <a:schemeClr val="accent1">
                  <a:lumMod val="50000"/>
                </a:schemeClr>
              </a:solidFill>
            </a:rPr>
            <a:t>проявления осязания</a:t>
          </a:r>
          <a:endParaRPr lang="ru-RU" sz="900" b="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269961" y="1423103"/>
        <a:ext cx="812877" cy="812877"/>
      </dsp:txXfrm>
    </dsp:sp>
    <dsp:sp modelId="{78CC92F4-4F53-4285-B6A4-76BBE20A23CF}">
      <dsp:nvSpPr>
        <dsp:cNvPr id="0" name=""/>
        <dsp:cNvSpPr/>
      </dsp:nvSpPr>
      <dsp:spPr>
        <a:xfrm>
          <a:off x="4366148" y="1254751"/>
          <a:ext cx="1724372" cy="1149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объемные изображения легче распознаются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0" i="0" kern="1200" dirty="0" smtClean="0"/>
            <a:t>асинхронность и несогласованность движений рук, импульсивность, поспешность, недостаточная сосредоточенность всей деятельности</a:t>
          </a:r>
          <a:endParaRPr lang="ru-RU" sz="900" b="0" i="0" kern="1200" dirty="0"/>
        </a:p>
      </dsp:txBody>
      <dsp:txXfrm>
        <a:off x="4366148" y="1254751"/>
        <a:ext cx="1724372" cy="1149581"/>
      </dsp:txXfrm>
    </dsp:sp>
    <dsp:sp modelId="{65F78C57-FA3A-42F9-8279-71B8761EC598}">
      <dsp:nvSpPr>
        <dsp:cNvPr id="0" name=""/>
        <dsp:cNvSpPr/>
      </dsp:nvSpPr>
      <dsp:spPr>
        <a:xfrm>
          <a:off x="2663078" y="2834731"/>
          <a:ext cx="1149581" cy="11495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неточность </a:t>
          </a:r>
          <a:r>
            <a:rPr lang="ru-RU" sz="900" kern="1200" dirty="0" err="1" smtClean="0"/>
            <a:t>проприоцеп-тивных</a:t>
          </a:r>
          <a:r>
            <a:rPr lang="ru-RU" sz="900" kern="1200" dirty="0" smtClean="0"/>
            <a:t> </a:t>
          </a:r>
          <a:r>
            <a:rPr lang="ru-RU" sz="900" kern="1200" dirty="0" smtClean="0"/>
            <a:t>ощущений движения</a:t>
          </a:r>
          <a:endParaRPr lang="ru-RU" sz="900" kern="1200" dirty="0"/>
        </a:p>
      </dsp:txBody>
      <dsp:txXfrm>
        <a:off x="2831430" y="3003083"/>
        <a:ext cx="812877" cy="812877"/>
      </dsp:txXfrm>
    </dsp:sp>
    <dsp:sp modelId="{B76EBA2D-351C-4064-971E-637F28C15092}">
      <dsp:nvSpPr>
        <dsp:cNvPr id="0" name=""/>
        <dsp:cNvSpPr/>
      </dsp:nvSpPr>
      <dsp:spPr>
        <a:xfrm>
          <a:off x="3927618" y="2834731"/>
          <a:ext cx="1724372" cy="1149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скованность, неполный объем </a:t>
          </a:r>
          <a:r>
            <a:rPr lang="ru-RU" sz="900" b="0" kern="1200" dirty="0" smtClean="0"/>
            <a:t>движений</a:t>
          </a:r>
          <a:endParaRPr lang="ru-RU" sz="900" b="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недоразвитие </a:t>
          </a:r>
          <a:r>
            <a:rPr lang="ru-RU" sz="900" b="0" kern="1200" dirty="0" smtClean="0"/>
            <a:t>мелкой моторики</a:t>
          </a:r>
          <a:r>
            <a:rPr lang="ru-RU" sz="900" b="1" kern="1200" dirty="0" smtClean="0"/>
            <a:t> </a:t>
          </a:r>
          <a:r>
            <a:rPr lang="ru-RU" sz="900" kern="1200" dirty="0" smtClean="0"/>
            <a:t>и зрительно-двигательной координации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слабая двигательная координация</a:t>
          </a:r>
          <a:endParaRPr lang="ru-RU" sz="900" kern="1200" dirty="0"/>
        </a:p>
      </dsp:txBody>
      <dsp:txXfrm>
        <a:off x="3927618" y="2834731"/>
        <a:ext cx="1724372" cy="11495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0892F9-837A-4BCE-9323-4AE076E53DC2}">
      <dsp:nvSpPr>
        <dsp:cNvPr id="0" name=""/>
        <dsp:cNvSpPr/>
      </dsp:nvSpPr>
      <dsp:spPr>
        <a:xfrm>
          <a:off x="532662" y="2097"/>
          <a:ext cx="1968409" cy="4332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solidFill>
                <a:schemeClr val="tx1"/>
              </a:solidFill>
            </a:rPr>
            <a:t>развитие моторики, </a:t>
          </a:r>
          <a:r>
            <a:rPr lang="ru-RU" sz="800" kern="1200" dirty="0" err="1" smtClean="0">
              <a:solidFill>
                <a:schemeClr val="tx1"/>
              </a:solidFill>
            </a:rPr>
            <a:t>графомоторных</a:t>
          </a:r>
          <a:r>
            <a:rPr lang="ru-RU" sz="800" kern="1200" dirty="0" smtClean="0">
              <a:solidFill>
                <a:schemeClr val="tx1"/>
              </a:solidFill>
            </a:rPr>
            <a:t> навыков</a:t>
          </a:r>
          <a:endParaRPr lang="ru-RU" sz="800" kern="1200" dirty="0">
            <a:solidFill>
              <a:schemeClr val="tx1"/>
            </a:solidFill>
          </a:endParaRPr>
        </a:p>
      </dsp:txBody>
      <dsp:txXfrm>
        <a:off x="749284" y="2097"/>
        <a:ext cx="1535166" cy="433243"/>
      </dsp:txXfrm>
    </dsp:sp>
    <dsp:sp modelId="{11771F32-87C2-4C38-B04D-B70F1F1E2D90}">
      <dsp:nvSpPr>
        <dsp:cNvPr id="0" name=""/>
        <dsp:cNvSpPr/>
      </dsp:nvSpPr>
      <dsp:spPr>
        <a:xfrm>
          <a:off x="2360267" y="38922"/>
          <a:ext cx="1433405" cy="35959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Выполнять точные движения при штриховке</a:t>
          </a:r>
          <a:endParaRPr lang="ru-RU" sz="800" kern="1200" dirty="0"/>
        </a:p>
      </dsp:txBody>
      <dsp:txXfrm>
        <a:off x="2540063" y="38922"/>
        <a:ext cx="1073813" cy="359592"/>
      </dsp:txXfrm>
    </dsp:sp>
    <dsp:sp modelId="{8C4316D5-E7E3-435F-AEB1-9A5684751A0B}">
      <dsp:nvSpPr>
        <dsp:cNvPr id="0" name=""/>
        <dsp:cNvSpPr/>
      </dsp:nvSpPr>
      <dsp:spPr>
        <a:xfrm>
          <a:off x="3667815" y="38922"/>
          <a:ext cx="2290475" cy="35959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Целенаправленно выполнять действия, составлять план действий</a:t>
          </a:r>
          <a:endParaRPr lang="ru-RU" sz="800" kern="1200" dirty="0"/>
        </a:p>
      </dsp:txBody>
      <dsp:txXfrm>
        <a:off x="3847611" y="38922"/>
        <a:ext cx="1930883" cy="359592"/>
      </dsp:txXfrm>
    </dsp:sp>
    <dsp:sp modelId="{9356C901-17AC-4DF8-B682-BBCFD6D24F05}">
      <dsp:nvSpPr>
        <dsp:cNvPr id="0" name=""/>
        <dsp:cNvSpPr/>
      </dsp:nvSpPr>
      <dsp:spPr>
        <a:xfrm>
          <a:off x="532662" y="495994"/>
          <a:ext cx="1968409" cy="433243"/>
        </a:xfrm>
        <a:prstGeom prst="chevron">
          <a:avLst/>
        </a:prstGeom>
        <a:solidFill>
          <a:schemeClr val="accent1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тактильно-двигательное восприятие</a:t>
          </a:r>
          <a:endParaRPr lang="ru-RU" sz="800" kern="1200" dirty="0"/>
        </a:p>
      </dsp:txBody>
      <dsp:txXfrm>
        <a:off x="749284" y="495994"/>
        <a:ext cx="1535166" cy="433243"/>
      </dsp:txXfrm>
    </dsp:sp>
    <dsp:sp modelId="{BC394EE9-F0AC-422E-91AE-0D5533A4D24C}">
      <dsp:nvSpPr>
        <dsp:cNvPr id="0" name=""/>
        <dsp:cNvSpPr/>
      </dsp:nvSpPr>
      <dsp:spPr>
        <a:xfrm>
          <a:off x="2360267" y="532820"/>
          <a:ext cx="1184667" cy="35959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Конструировать сложные формы</a:t>
          </a:r>
          <a:endParaRPr lang="ru-RU" sz="800" kern="1200" dirty="0"/>
        </a:p>
      </dsp:txBody>
      <dsp:txXfrm>
        <a:off x="2540063" y="532820"/>
        <a:ext cx="825075" cy="359592"/>
      </dsp:txXfrm>
    </dsp:sp>
    <dsp:sp modelId="{6BC6CFC7-F26F-432D-AD08-ECC1C8E9F6C0}">
      <dsp:nvSpPr>
        <dsp:cNvPr id="0" name=""/>
        <dsp:cNvSpPr/>
      </dsp:nvSpPr>
      <dsp:spPr>
        <a:xfrm>
          <a:off x="3419077" y="532820"/>
          <a:ext cx="2438951" cy="35959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Определять противоположные качества и свойства предметов</a:t>
          </a:r>
          <a:endParaRPr lang="ru-RU" sz="800" kern="1200" dirty="0"/>
        </a:p>
      </dsp:txBody>
      <dsp:txXfrm>
        <a:off x="3598873" y="532820"/>
        <a:ext cx="2079359" cy="359592"/>
      </dsp:txXfrm>
    </dsp:sp>
    <dsp:sp modelId="{5A55F953-3376-48EE-9DFC-7B7E0CA96D0D}">
      <dsp:nvSpPr>
        <dsp:cNvPr id="0" name=""/>
        <dsp:cNvSpPr/>
      </dsp:nvSpPr>
      <dsp:spPr>
        <a:xfrm>
          <a:off x="532662" y="989892"/>
          <a:ext cx="1940172" cy="4332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solidFill>
                <a:schemeClr val="tx1"/>
              </a:solidFill>
            </a:rPr>
            <a:t>кинестетическое и кинетическое развитие</a:t>
          </a:r>
          <a:endParaRPr lang="ru-RU" sz="800" kern="1200" dirty="0">
            <a:solidFill>
              <a:schemeClr val="tx1"/>
            </a:solidFill>
          </a:endParaRPr>
        </a:p>
      </dsp:txBody>
      <dsp:txXfrm>
        <a:off x="749284" y="989892"/>
        <a:ext cx="1506929" cy="433243"/>
      </dsp:txXfrm>
    </dsp:sp>
    <dsp:sp modelId="{AB18F16A-FD29-4D0C-9E50-BB33C29FF84E}">
      <dsp:nvSpPr>
        <dsp:cNvPr id="0" name=""/>
        <dsp:cNvSpPr/>
      </dsp:nvSpPr>
      <dsp:spPr>
        <a:xfrm>
          <a:off x="2332030" y="1026717"/>
          <a:ext cx="1241140" cy="35959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Ощущение своего тела в пространстве</a:t>
          </a:r>
          <a:endParaRPr lang="ru-RU" sz="800" kern="1200" dirty="0"/>
        </a:p>
      </dsp:txBody>
      <dsp:txXfrm>
        <a:off x="2511826" y="1026717"/>
        <a:ext cx="881548" cy="359592"/>
      </dsp:txXfrm>
    </dsp:sp>
    <dsp:sp modelId="{FA4E914F-9B2D-4319-ADC9-7AA22C5EA017}">
      <dsp:nvSpPr>
        <dsp:cNvPr id="0" name=""/>
        <dsp:cNvSpPr/>
      </dsp:nvSpPr>
      <dsp:spPr>
        <a:xfrm>
          <a:off x="3447314" y="1026717"/>
          <a:ext cx="1299278" cy="35959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Точность и ловкость телодвижений</a:t>
          </a:r>
          <a:endParaRPr lang="ru-RU" sz="800" kern="1200" dirty="0"/>
        </a:p>
      </dsp:txBody>
      <dsp:txXfrm>
        <a:off x="3627110" y="1026717"/>
        <a:ext cx="939686" cy="359592"/>
      </dsp:txXfrm>
    </dsp:sp>
    <dsp:sp modelId="{B266D31C-F731-4861-ADBF-928D53D4AA0B}">
      <dsp:nvSpPr>
        <dsp:cNvPr id="0" name=""/>
        <dsp:cNvSpPr/>
      </dsp:nvSpPr>
      <dsp:spPr>
        <a:xfrm>
          <a:off x="532662" y="1483789"/>
          <a:ext cx="1968409" cy="433243"/>
        </a:xfrm>
        <a:prstGeom prst="chevron">
          <a:avLst/>
        </a:prstGeom>
        <a:solidFill>
          <a:schemeClr val="accent1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развитие зрительного восприятия</a:t>
          </a:r>
          <a:endParaRPr lang="ru-RU" sz="800" kern="1200" dirty="0"/>
        </a:p>
      </dsp:txBody>
      <dsp:txXfrm>
        <a:off x="749284" y="1483789"/>
        <a:ext cx="1535166" cy="433243"/>
      </dsp:txXfrm>
    </dsp:sp>
    <dsp:sp modelId="{4EB7646D-DBC6-4C9F-B0EF-F8ABD9124455}">
      <dsp:nvSpPr>
        <dsp:cNvPr id="0" name=""/>
        <dsp:cNvSpPr/>
      </dsp:nvSpPr>
      <dsp:spPr>
        <a:xfrm>
          <a:off x="2360267" y="1520615"/>
          <a:ext cx="1581872" cy="35959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Находить нереальные элементы нелепых картинок</a:t>
          </a:r>
          <a:endParaRPr lang="ru-RU" sz="800" kern="1200" dirty="0"/>
        </a:p>
      </dsp:txBody>
      <dsp:txXfrm>
        <a:off x="2540063" y="1520615"/>
        <a:ext cx="1222280" cy="359592"/>
      </dsp:txXfrm>
    </dsp:sp>
    <dsp:sp modelId="{38C4D846-3B42-4B2C-A2F1-03E388D6EF1B}">
      <dsp:nvSpPr>
        <dsp:cNvPr id="0" name=""/>
        <dsp:cNvSpPr/>
      </dsp:nvSpPr>
      <dsp:spPr>
        <a:xfrm>
          <a:off x="3816282" y="1520615"/>
          <a:ext cx="2352478" cy="35959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Группировать предметы по двум самостоятельно выделенным признакам, обозначать их словом</a:t>
          </a:r>
          <a:endParaRPr lang="ru-RU" sz="800" kern="1200" dirty="0"/>
        </a:p>
      </dsp:txBody>
      <dsp:txXfrm>
        <a:off x="3996078" y="1520615"/>
        <a:ext cx="1992886" cy="359592"/>
      </dsp:txXfrm>
    </dsp:sp>
    <dsp:sp modelId="{B31076BE-2B75-4BB6-B7D9-7B41CEF8097C}">
      <dsp:nvSpPr>
        <dsp:cNvPr id="0" name=""/>
        <dsp:cNvSpPr/>
      </dsp:nvSpPr>
      <dsp:spPr>
        <a:xfrm>
          <a:off x="532662" y="1977687"/>
          <a:ext cx="2219581" cy="4686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solidFill>
                <a:schemeClr val="tx1"/>
              </a:solidFill>
            </a:rPr>
            <a:t>восприятие особых свойств предметов через развитие осязания, обоняния, барических ощущений, вкусовых качеств</a:t>
          </a:r>
          <a:endParaRPr lang="ru-RU" sz="800" kern="1200" dirty="0">
            <a:solidFill>
              <a:schemeClr val="tx1"/>
            </a:solidFill>
          </a:endParaRPr>
        </a:p>
      </dsp:txBody>
      <dsp:txXfrm>
        <a:off x="766995" y="1977687"/>
        <a:ext cx="1750916" cy="468665"/>
      </dsp:txXfrm>
    </dsp:sp>
    <dsp:sp modelId="{6C753779-748F-4106-B80A-7E3CE362FA45}">
      <dsp:nvSpPr>
        <dsp:cNvPr id="0" name=""/>
        <dsp:cNvSpPr/>
      </dsp:nvSpPr>
      <dsp:spPr>
        <a:xfrm>
          <a:off x="2611440" y="2032223"/>
          <a:ext cx="1470353" cy="35959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Узнавать предметы по весу, температуре, поверхности</a:t>
          </a:r>
          <a:endParaRPr lang="ru-RU" sz="800" kern="1200" dirty="0"/>
        </a:p>
      </dsp:txBody>
      <dsp:txXfrm>
        <a:off x="2791236" y="2032223"/>
        <a:ext cx="1110761" cy="359592"/>
      </dsp:txXfrm>
    </dsp:sp>
    <dsp:sp modelId="{C2BDADC0-F204-4564-93AB-AE6E8F832F54}">
      <dsp:nvSpPr>
        <dsp:cNvPr id="0" name=""/>
        <dsp:cNvSpPr/>
      </dsp:nvSpPr>
      <dsp:spPr>
        <a:xfrm>
          <a:off x="3955936" y="2032223"/>
          <a:ext cx="1741783" cy="35959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Распознавать продукты по запаху и вкусу</a:t>
          </a:r>
          <a:endParaRPr lang="ru-RU" sz="800" kern="1200" dirty="0"/>
        </a:p>
      </dsp:txBody>
      <dsp:txXfrm>
        <a:off x="4135732" y="2032223"/>
        <a:ext cx="1382191" cy="359592"/>
      </dsp:txXfrm>
    </dsp:sp>
    <dsp:sp modelId="{A0D84323-AAEF-4902-873F-968BB70F1D9C}">
      <dsp:nvSpPr>
        <dsp:cNvPr id="0" name=""/>
        <dsp:cNvSpPr/>
      </dsp:nvSpPr>
      <dsp:spPr>
        <a:xfrm>
          <a:off x="532662" y="2507006"/>
          <a:ext cx="1940183" cy="433243"/>
        </a:xfrm>
        <a:prstGeom prst="chevron">
          <a:avLst/>
        </a:prstGeom>
        <a:solidFill>
          <a:schemeClr val="accent1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восприятие формы, величины, цвета; конструирование предметов</a:t>
          </a:r>
          <a:endParaRPr lang="ru-RU" sz="800" kern="1200" dirty="0"/>
        </a:p>
      </dsp:txBody>
      <dsp:txXfrm>
        <a:off x="749284" y="2507006"/>
        <a:ext cx="1506940" cy="433243"/>
      </dsp:txXfrm>
    </dsp:sp>
    <dsp:sp modelId="{B88C7861-792F-407E-A9BB-96B033725608}">
      <dsp:nvSpPr>
        <dsp:cNvPr id="0" name=""/>
        <dsp:cNvSpPr/>
      </dsp:nvSpPr>
      <dsp:spPr>
        <a:xfrm>
          <a:off x="2332041" y="2543832"/>
          <a:ext cx="2013517" cy="35959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Самостоятельно классифицировать предметы по различным признакам</a:t>
          </a:r>
          <a:endParaRPr lang="ru-RU" sz="800" kern="1200" dirty="0"/>
        </a:p>
      </dsp:txBody>
      <dsp:txXfrm>
        <a:off x="2511837" y="2543832"/>
        <a:ext cx="1653925" cy="359592"/>
      </dsp:txXfrm>
    </dsp:sp>
    <dsp:sp modelId="{D7BF449D-3F5C-42E6-93DB-FACB372A600B}">
      <dsp:nvSpPr>
        <dsp:cNvPr id="0" name=""/>
        <dsp:cNvSpPr/>
      </dsp:nvSpPr>
      <dsp:spPr>
        <a:xfrm>
          <a:off x="4219702" y="2543832"/>
          <a:ext cx="1979014" cy="35959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Определять противоположные качества и свойства предметов</a:t>
          </a:r>
          <a:endParaRPr lang="ru-RU" sz="800" kern="1200" dirty="0"/>
        </a:p>
      </dsp:txBody>
      <dsp:txXfrm>
        <a:off x="4399498" y="2543832"/>
        <a:ext cx="1619422" cy="359592"/>
      </dsp:txXfrm>
    </dsp:sp>
    <dsp:sp modelId="{36DADBBC-DA2A-4E82-8145-857CCF96C922}">
      <dsp:nvSpPr>
        <dsp:cNvPr id="0" name=""/>
        <dsp:cNvSpPr/>
      </dsp:nvSpPr>
      <dsp:spPr>
        <a:xfrm>
          <a:off x="532662" y="3000904"/>
          <a:ext cx="1916647" cy="4332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solidFill>
                <a:schemeClr val="tx1"/>
              </a:solidFill>
            </a:rPr>
            <a:t>восприятие времени</a:t>
          </a:r>
          <a:endParaRPr lang="ru-RU" sz="800" kern="1200" dirty="0">
            <a:solidFill>
              <a:schemeClr val="tx1"/>
            </a:solidFill>
          </a:endParaRPr>
        </a:p>
      </dsp:txBody>
      <dsp:txXfrm>
        <a:off x="749284" y="3000904"/>
        <a:ext cx="1483404" cy="433243"/>
      </dsp:txXfrm>
    </dsp:sp>
    <dsp:sp modelId="{DA62D1B6-8201-4A0D-8CC6-ABA24D359008}">
      <dsp:nvSpPr>
        <dsp:cNvPr id="0" name=""/>
        <dsp:cNvSpPr/>
      </dsp:nvSpPr>
      <dsp:spPr>
        <a:xfrm>
          <a:off x="2308505" y="3037730"/>
          <a:ext cx="1376041" cy="35959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Ориентироваться в календаре</a:t>
          </a:r>
          <a:endParaRPr lang="ru-RU" sz="800" kern="1200" dirty="0"/>
        </a:p>
      </dsp:txBody>
      <dsp:txXfrm>
        <a:off x="2488301" y="3037730"/>
        <a:ext cx="1016449" cy="359592"/>
      </dsp:txXfrm>
    </dsp:sp>
    <dsp:sp modelId="{2AE60CAB-7FF0-4119-8BE9-1735C8EB27E7}">
      <dsp:nvSpPr>
        <dsp:cNvPr id="0" name=""/>
        <dsp:cNvSpPr/>
      </dsp:nvSpPr>
      <dsp:spPr>
        <a:xfrm>
          <a:off x="3558690" y="3037730"/>
          <a:ext cx="1161194" cy="35959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Определять возраст людей</a:t>
          </a:r>
          <a:endParaRPr lang="ru-RU" sz="800" kern="1200" dirty="0"/>
        </a:p>
      </dsp:txBody>
      <dsp:txXfrm>
        <a:off x="3738486" y="3037730"/>
        <a:ext cx="801602" cy="359592"/>
      </dsp:txXfrm>
    </dsp:sp>
    <dsp:sp modelId="{254E2EE4-9A83-4699-B039-E329EB4140AD}">
      <dsp:nvSpPr>
        <dsp:cNvPr id="0" name=""/>
        <dsp:cNvSpPr/>
      </dsp:nvSpPr>
      <dsp:spPr>
        <a:xfrm>
          <a:off x="4594027" y="3037730"/>
          <a:ext cx="1947415" cy="35959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Ориентироваться во времени суток, ощущать длительность событий</a:t>
          </a:r>
          <a:endParaRPr lang="ru-RU" sz="800" kern="1200" dirty="0"/>
        </a:p>
      </dsp:txBody>
      <dsp:txXfrm>
        <a:off x="4773823" y="3037730"/>
        <a:ext cx="1587823" cy="359592"/>
      </dsp:txXfrm>
    </dsp:sp>
    <dsp:sp modelId="{8E5C17AD-B6C0-46C8-9D57-C997EA460B66}">
      <dsp:nvSpPr>
        <dsp:cNvPr id="0" name=""/>
        <dsp:cNvSpPr/>
      </dsp:nvSpPr>
      <dsp:spPr>
        <a:xfrm>
          <a:off x="532662" y="3494801"/>
          <a:ext cx="1940183" cy="433243"/>
        </a:xfrm>
        <a:prstGeom prst="chevron">
          <a:avLst/>
        </a:prstGeom>
        <a:solidFill>
          <a:schemeClr val="accent1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smtClean="0"/>
            <a:t>восприятие пространства</a:t>
          </a:r>
          <a:endParaRPr lang="ru-RU" sz="800" kern="1200"/>
        </a:p>
      </dsp:txBody>
      <dsp:txXfrm>
        <a:off x="749284" y="3494801"/>
        <a:ext cx="1506940" cy="433243"/>
      </dsp:txXfrm>
    </dsp:sp>
    <dsp:sp modelId="{916A8D17-BC54-4B4E-BD4F-5094BE2DE398}">
      <dsp:nvSpPr>
        <dsp:cNvPr id="0" name=""/>
        <dsp:cNvSpPr/>
      </dsp:nvSpPr>
      <dsp:spPr>
        <a:xfrm>
          <a:off x="2332041" y="3531627"/>
          <a:ext cx="1868161" cy="35959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Моделировать расположение предметов в заданном пространстве</a:t>
          </a:r>
          <a:endParaRPr lang="ru-RU" sz="800" kern="1200" dirty="0"/>
        </a:p>
      </dsp:txBody>
      <dsp:txXfrm>
        <a:off x="2511837" y="3531627"/>
        <a:ext cx="1508569" cy="359592"/>
      </dsp:txXfrm>
    </dsp:sp>
    <dsp:sp modelId="{06298BAB-4522-4BD8-8B3F-864C95C06772}">
      <dsp:nvSpPr>
        <dsp:cNvPr id="0" name=""/>
        <dsp:cNvSpPr/>
      </dsp:nvSpPr>
      <dsp:spPr>
        <a:xfrm>
          <a:off x="4074345" y="3531627"/>
          <a:ext cx="1668983" cy="35959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Ориентироваться в населенном пункте, здании</a:t>
          </a:r>
          <a:endParaRPr lang="ru-RU" sz="800" kern="1200" dirty="0"/>
        </a:p>
      </dsp:txBody>
      <dsp:txXfrm>
        <a:off x="4254141" y="3531627"/>
        <a:ext cx="1309391" cy="359592"/>
      </dsp:txXfrm>
    </dsp:sp>
    <dsp:sp modelId="{FC296F67-CA90-4655-AE45-73981CD9DD3F}">
      <dsp:nvSpPr>
        <dsp:cNvPr id="0" name=""/>
        <dsp:cNvSpPr/>
      </dsp:nvSpPr>
      <dsp:spPr>
        <a:xfrm>
          <a:off x="532662" y="3988699"/>
          <a:ext cx="1940183" cy="4332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solidFill>
                <a:schemeClr val="tx1"/>
              </a:solidFill>
            </a:rPr>
            <a:t>развитие слухового восприятия</a:t>
          </a:r>
          <a:endParaRPr lang="ru-RU" sz="800" kern="1200" dirty="0">
            <a:solidFill>
              <a:schemeClr val="tx1"/>
            </a:solidFill>
          </a:endParaRPr>
        </a:p>
      </dsp:txBody>
      <dsp:txXfrm>
        <a:off x="749284" y="3988699"/>
        <a:ext cx="1506940" cy="433243"/>
      </dsp:txXfrm>
    </dsp:sp>
    <dsp:sp modelId="{A383F2E4-2A66-457B-B39B-E4595A9D2643}">
      <dsp:nvSpPr>
        <dsp:cNvPr id="0" name=""/>
        <dsp:cNvSpPr/>
      </dsp:nvSpPr>
      <dsp:spPr>
        <a:xfrm>
          <a:off x="2332041" y="4025525"/>
          <a:ext cx="1153930" cy="35959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Различать, определять голоса людей</a:t>
          </a:r>
          <a:endParaRPr lang="ru-RU" sz="800" kern="1200" dirty="0"/>
        </a:p>
      </dsp:txBody>
      <dsp:txXfrm>
        <a:off x="2511837" y="4025525"/>
        <a:ext cx="794338" cy="359592"/>
      </dsp:txXfrm>
    </dsp:sp>
    <dsp:sp modelId="{8C310AFD-4517-49CE-BDA1-1E1B857932DF}">
      <dsp:nvSpPr>
        <dsp:cNvPr id="0" name=""/>
        <dsp:cNvSpPr/>
      </dsp:nvSpPr>
      <dsp:spPr>
        <a:xfrm>
          <a:off x="3360115" y="4025525"/>
          <a:ext cx="1811840" cy="35959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Определять на слух звучание различных музыкальных инструментов</a:t>
          </a:r>
          <a:endParaRPr lang="ru-RU" sz="800" kern="1200" dirty="0"/>
        </a:p>
      </dsp:txBody>
      <dsp:txXfrm>
        <a:off x="3539911" y="4025525"/>
        <a:ext cx="1452248" cy="359592"/>
      </dsp:txXfrm>
    </dsp:sp>
    <dsp:sp modelId="{320FDC16-1BE8-4795-956F-FC2D24E72167}">
      <dsp:nvSpPr>
        <dsp:cNvPr id="0" name=""/>
        <dsp:cNvSpPr/>
      </dsp:nvSpPr>
      <dsp:spPr>
        <a:xfrm>
          <a:off x="5046098" y="4025525"/>
          <a:ext cx="1694047" cy="35959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Различать, определять голоса животных, птиц </a:t>
          </a:r>
          <a:endParaRPr lang="ru-RU" sz="800" kern="1200" dirty="0"/>
        </a:p>
      </dsp:txBody>
      <dsp:txXfrm>
        <a:off x="5225894" y="4025525"/>
        <a:ext cx="1334455" cy="359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867C4B7-9761-4E44-B9F6-FBF67DE05CF0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2A07FC-7B06-4444-AD1C-C1F08C6893EA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C4B7-9761-4E44-B9F6-FBF67DE05CF0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07FC-7B06-4444-AD1C-C1F08C6893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C4B7-9761-4E44-B9F6-FBF67DE05CF0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07FC-7B06-4444-AD1C-C1F08C6893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C4B7-9761-4E44-B9F6-FBF67DE05CF0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07FC-7B06-4444-AD1C-C1F08C6893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C4B7-9761-4E44-B9F6-FBF67DE05CF0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07FC-7B06-4444-AD1C-C1F08C6893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C4B7-9761-4E44-B9F6-FBF67DE05CF0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07FC-7B06-4444-AD1C-C1F08C6893E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C4B7-9761-4E44-B9F6-FBF67DE05CF0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07FC-7B06-4444-AD1C-C1F08C6893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C4B7-9761-4E44-B9F6-FBF67DE05CF0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07FC-7B06-4444-AD1C-C1F08C6893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C4B7-9761-4E44-B9F6-FBF67DE05CF0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07FC-7B06-4444-AD1C-C1F08C6893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C4B7-9761-4E44-B9F6-FBF67DE05CF0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07FC-7B06-4444-AD1C-C1F08C6893EA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C4B7-9761-4E44-B9F6-FBF67DE05CF0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07FC-7B06-4444-AD1C-C1F08C6893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867C4B7-9761-4E44-B9F6-FBF67DE05CF0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2A07FC-7B06-4444-AD1C-C1F08C6893E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8024" y="116632"/>
            <a:ext cx="3313355" cy="201622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Особенности развития сенсорно-моторных навыков у детей с ОВЗ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КГКС(К)ОУ С(К)ОШ 8 вида №1</a:t>
            </a:r>
          </a:p>
          <a:p>
            <a:r>
              <a:rPr lang="ru-RU" dirty="0" smtClean="0"/>
              <a:t>Учитель н/о </a:t>
            </a:r>
            <a:r>
              <a:rPr lang="ru-RU" dirty="0" err="1" smtClean="0"/>
              <a:t>Абышкина</a:t>
            </a:r>
            <a:r>
              <a:rPr lang="ru-RU" dirty="0" smtClean="0"/>
              <a:t> Е.Г.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214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024744" cy="82989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Вторичные осложнения наблюдаются по следующим направлениям: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756363"/>
              </p:ext>
            </p:extLst>
          </p:nvPr>
        </p:nvGraphicFramePr>
        <p:xfrm>
          <a:off x="1042988" y="1916832"/>
          <a:ext cx="6777037" cy="3915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157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22666"/>
            <a:ext cx="7024744" cy="1143000"/>
          </a:xfrm>
        </p:spPr>
        <p:txBody>
          <a:bodyPr>
            <a:noAutofit/>
          </a:bodyPr>
          <a:lstStyle/>
          <a:p>
            <a:r>
              <a:rPr lang="ru-RU" sz="2400" b="1" dirty="0"/>
              <a:t>Сенсорное воспитание — основа умственного развития ребенка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6615204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право 4"/>
          <p:cNvSpPr/>
          <p:nvPr/>
        </p:nvSpPr>
        <p:spPr>
          <a:xfrm rot="20728539">
            <a:off x="1111660" y="2259310"/>
            <a:ext cx="4522995" cy="542126"/>
          </a:xfrm>
          <a:prstGeom prst="rightArrow">
            <a:avLst>
              <a:gd name="adj1" fmla="val 50000"/>
              <a:gd name="adj2" fmla="val 56939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93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024744" cy="757888"/>
          </a:xfrm>
        </p:spPr>
        <p:txBody>
          <a:bodyPr>
            <a:normAutofit/>
          </a:bodyPr>
          <a:lstStyle/>
          <a:p>
            <a:r>
              <a:rPr lang="ru-RU" sz="2800" smtClean="0"/>
              <a:t>Сенсорно-моторные </a:t>
            </a:r>
            <a:r>
              <a:rPr lang="ru-RU" sz="2800" dirty="0" smtClean="0"/>
              <a:t>действия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538467"/>
              </p:ext>
            </p:extLst>
          </p:nvPr>
        </p:nvGraphicFramePr>
        <p:xfrm>
          <a:off x="1042988" y="1700808"/>
          <a:ext cx="6777037" cy="4131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150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Свойства восприятия у детей с ОВЗ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923628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468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024744" cy="68588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Своеобразие зрительного восприятия у детей с ОВЗ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030533"/>
              </p:ext>
            </p:extLst>
          </p:nvPr>
        </p:nvGraphicFramePr>
        <p:xfrm>
          <a:off x="1042988" y="1412776"/>
          <a:ext cx="6777037" cy="4419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144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/>
              <a:t>Искаженность </a:t>
            </a:r>
            <a:r>
              <a:rPr lang="ru-RU" sz="3200" b="1" dirty="0"/>
              <a:t>предметно-пространственных </a:t>
            </a:r>
            <a:r>
              <a:rPr lang="ru-RU" sz="3200" dirty="0"/>
              <a:t>представлений </a:t>
            </a:r>
            <a:r>
              <a:rPr lang="ru-RU" sz="3200" dirty="0" smtClean="0"/>
              <a:t>(по Т</a:t>
            </a:r>
            <a:r>
              <a:rPr lang="ru-RU" sz="3200" dirty="0"/>
              <a:t>. Н. </a:t>
            </a:r>
            <a:r>
              <a:rPr lang="ru-RU" sz="3200" dirty="0" smtClean="0"/>
              <a:t>Головиной) 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87832"/>
              </p:ext>
            </p:extLst>
          </p:nvPr>
        </p:nvGraphicFramePr>
        <p:xfrm>
          <a:off x="1042988" y="2324100"/>
          <a:ext cx="6777037" cy="3985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37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024744" cy="90190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Направления работы </a:t>
            </a:r>
            <a:r>
              <a:rPr lang="ru-RU" sz="2400" dirty="0"/>
              <a:t>по развитию </a:t>
            </a:r>
            <a:r>
              <a:rPr lang="ru-RU" sz="2400" dirty="0" smtClean="0"/>
              <a:t>сенсорно-моторных </a:t>
            </a:r>
            <a:r>
              <a:rPr lang="ru-RU" sz="2400" dirty="0"/>
              <a:t>навыков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71084329"/>
              </p:ext>
            </p:extLst>
          </p:nvPr>
        </p:nvGraphicFramePr>
        <p:xfrm>
          <a:off x="827584" y="1700808"/>
          <a:ext cx="7272808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850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268</TotalTime>
  <Words>530</Words>
  <Application>Microsoft Office PowerPoint</Application>
  <PresentationFormat>Экран (4:3)</PresentationFormat>
  <Paragraphs>90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Остин</vt:lpstr>
      <vt:lpstr>Особенности развития сенсорно-моторных навыков у детей с ОВЗ</vt:lpstr>
      <vt:lpstr>Вторичные осложнения наблюдаются по следующим направлениям:</vt:lpstr>
      <vt:lpstr>Сенсорное воспитание — основа умственного развития ребенка </vt:lpstr>
      <vt:lpstr>Сенсорно-моторные действия</vt:lpstr>
      <vt:lpstr>Свойства восприятия у детей с ОВЗ</vt:lpstr>
      <vt:lpstr>Своеобразие зрительного восприятия у детей с ОВЗ</vt:lpstr>
      <vt:lpstr>Искаженность предметно-пространственных представлений (по Т. Н. Головиной) </vt:lpstr>
      <vt:lpstr>Направления работы по развитию сенсорно-моторных навыков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Алена</dc:creator>
  <cp:lastModifiedBy>Алена</cp:lastModifiedBy>
  <cp:revision>56</cp:revision>
  <dcterms:created xsi:type="dcterms:W3CDTF">2014-04-28T02:18:33Z</dcterms:created>
  <dcterms:modified xsi:type="dcterms:W3CDTF">2014-04-29T08:58:38Z</dcterms:modified>
</cp:coreProperties>
</file>