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A7179-2EBF-45AD-83FF-B415AD7E37AC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432A6-E4D5-4B44-99E0-4AA27D9DC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32A6-E4D5-4B44-99E0-4AA27D9DCCF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5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5842B-4F70-40E0-A955-8ACCB6A7F5CF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932D-AC36-46F8-BEC8-5FD088435F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2496-5AF4-480F-ABFF-CA7E9095A623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B01C4-6405-4D9B-9BD2-C8FF8020E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0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C82C-48FB-424B-83C6-5B3BF0A077E2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D088-EC74-4E09-89CC-4DC3D348B6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28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F64A-AD9E-4223-BA96-229979750091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43E3-0FAF-4428-9A57-465F2FC38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21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0EFD-C361-4DEC-B921-6765BE930DD3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2147-1E89-4D29-BBBA-A5CC1B73B8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78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219AC-4335-4629-AD2A-628105681E6B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0E55-7B3A-4929-ABB0-8799B67F8C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99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5260-6009-45A6-85E3-91948F2DFCAC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1C41-6B5E-4D7E-A732-330DA44650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32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954D-AD35-4C38-807C-673543E04E41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1A28-7F7C-45DC-B345-B1ADFF6E0A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37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C297B-91CA-4D43-B7FB-181A77661DE5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920D9-D0E1-450C-8B98-054AB9FF7F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31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1DE20-B369-4891-81BA-F42B196CB1E4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F406-4B73-4843-9D03-9439EDDCF7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38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5825-559B-4650-B634-013AD7057BE3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2B21-6BCF-4A88-90AA-6EB2F227B2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83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DE4198-E630-4FC0-8852-A128A0FA834A}" type="datetimeFigureOut">
              <a:rPr lang="ru-RU"/>
              <a:pPr>
                <a:defRPr/>
              </a:pPr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4633FA-3C0E-4D08-A920-1209C74492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 rot="21257854">
            <a:off x="2483768" y="476672"/>
            <a:ext cx="5760640" cy="2917195"/>
          </a:xfrm>
        </p:spPr>
        <p:txBody>
          <a:bodyPr/>
          <a:lstStyle/>
          <a:p>
            <a:pPr algn="l"/>
            <a:r>
              <a:rPr lang="ru-RU" altLang="ru-RU" sz="4800" dirty="0" smtClean="0"/>
              <a:t>Деятельность учителя на уроке.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9564" y="5949280"/>
            <a:ext cx="3924436" cy="908720"/>
          </a:xfrm>
          <a:solidFill>
            <a:schemeClr val="bg2"/>
          </a:solidFill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i="1" dirty="0" smtClean="0">
                <a:cs typeface="Aharoni" panose="02010803020104030203" pitchFamily="2" charset="-79"/>
              </a:rPr>
              <a:t> Комсомольск-на-Амуре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i="1" dirty="0" smtClean="0">
                <a:cs typeface="Aharoni" panose="02010803020104030203" pitchFamily="2" charset="-79"/>
              </a:rPr>
              <a:t>КГКС(К)ОУ СКОШ 8вида №1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100" i="1" dirty="0" smtClean="0">
                <a:cs typeface="Aharoni" panose="02010803020104030203" pitchFamily="2" charset="-79"/>
              </a:rPr>
              <a:t>Учитель: Маслова И.М.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100" i="1" dirty="0" smtClean="0">
              <a:cs typeface="Aharoni" panose="02010803020104030203" pitchFamily="2" charset="-79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257653">
            <a:off x="2717943" y="2784363"/>
            <a:ext cx="49851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«Великая цель образования это – не знания, а действия</a:t>
            </a:r>
            <a:r>
              <a:rPr lang="ru-RU" sz="3200" dirty="0" smtClean="0"/>
              <a:t>.»     </a:t>
            </a:r>
            <a:r>
              <a:rPr lang="ru-RU" sz="3200" dirty="0" err="1"/>
              <a:t>Г.Спенсер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B050"/>
                </a:solidFill>
              </a:rPr>
              <a:t>Деятельность учителя на уроке можно представить: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7787208" cy="47811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sz="2800" dirty="0"/>
              <a:t>п</a:t>
            </a:r>
            <a:r>
              <a:rPr lang="ru-RU" altLang="ru-RU" sz="2800" dirty="0" smtClean="0"/>
              <a:t>остановка цели и задач урока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800" dirty="0"/>
              <a:t>о</a:t>
            </a:r>
            <a:r>
              <a:rPr lang="ru-RU" altLang="ru-RU" sz="2800" dirty="0" smtClean="0"/>
              <a:t>тбор содержания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800" dirty="0"/>
              <a:t>о</a:t>
            </a:r>
            <a:r>
              <a:rPr lang="ru-RU" altLang="ru-RU" sz="2800" dirty="0" smtClean="0"/>
              <a:t>пределение методов и средств обучения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800" dirty="0"/>
              <a:t>ф</a:t>
            </a:r>
            <a:r>
              <a:rPr lang="ru-RU" altLang="ru-RU" sz="2800" dirty="0" smtClean="0"/>
              <a:t>ормирование качеств личности   обучающегося, учет особенностей  личности;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800" dirty="0" smtClean="0"/>
              <a:t>получение результатов деятельности учителя на уроке.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0"/>
            <a:ext cx="8640960" cy="1772816"/>
          </a:xfrm>
        </p:spPr>
        <p:txBody>
          <a:bodyPr/>
          <a:lstStyle/>
          <a:p>
            <a:r>
              <a:rPr lang="ru-RU" sz="4000" dirty="0"/>
              <a:t>Ч</a:t>
            </a:r>
            <a:r>
              <a:rPr lang="ru-RU" sz="4000" dirty="0" smtClean="0"/>
              <a:t>тобы была успешной деятельность на уроке нужно :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5"/>
            <a:ext cx="8686800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Умей радоваться успехам своих учеников и сопереживать их неудачам.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Постарайся, чтобы он был всегда открыт для тебя. Стань ему другом и наставником.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Не бойся признаться в своем незнании какого-нибудь вопроса. Будь вместе с ними в поиске.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Постарайся вселить в ученика веру в себя, в его успех. Тогда многие вершины для него станут преодолимыми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2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Советы учителю: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856984" cy="5184576"/>
          </a:xfrm>
        </p:spPr>
        <p:txBody>
          <a:bodyPr/>
          <a:lstStyle/>
          <a:p>
            <a:r>
              <a:rPr lang="ru-RU" dirty="0" smtClean="0"/>
              <a:t>Не требуй на уроке «идеальной дисциплины». Не будь авторитарным.</a:t>
            </a:r>
          </a:p>
          <a:p>
            <a:r>
              <a:rPr lang="ru-RU" dirty="0" smtClean="0"/>
              <a:t>Стремись к тому, чтобы уроки не стали шаблонными. Входи в класс с улыбкой.</a:t>
            </a:r>
          </a:p>
          <a:p>
            <a:r>
              <a:rPr lang="ru-RU" dirty="0" smtClean="0"/>
              <a:t>Неси детям добрую энергию.</a:t>
            </a:r>
          </a:p>
          <a:p>
            <a:r>
              <a:rPr lang="ru-RU" dirty="0" smtClean="0"/>
              <a:t>Каждый урок должен стать маленьким шагом вперед к новому.</a:t>
            </a:r>
          </a:p>
          <a:p>
            <a:r>
              <a:rPr lang="ru-RU" dirty="0" smtClean="0"/>
              <a:t>Помни на уроке должно быть интересно.</a:t>
            </a:r>
          </a:p>
          <a:p>
            <a:r>
              <a:rPr lang="ru-RU" dirty="0" smtClean="0"/>
              <a:t>Учи  своих учеников трудиться.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580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Задумаемся над этими цифрами.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886003"/>
          </a:xfrm>
        </p:spPr>
        <p:txBody>
          <a:bodyPr/>
          <a:lstStyle/>
          <a:p>
            <a:r>
              <a:rPr lang="ru-RU" dirty="0" smtClean="0"/>
              <a:t>Учитель за свою жизнь дает более 25000 уроков.</a:t>
            </a:r>
          </a:p>
          <a:p>
            <a:r>
              <a:rPr lang="ru-RU" dirty="0" smtClean="0"/>
              <a:t>Ученик за 10лет посещает почти 10000 уроков.</a:t>
            </a:r>
          </a:p>
          <a:p>
            <a:r>
              <a:rPr lang="ru-RU" dirty="0" smtClean="0"/>
              <a:t>Все самое важное для ученика совершается на уроке.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77072"/>
            <a:ext cx="2440476" cy="157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579296" cy="1080120"/>
          </a:xfrm>
        </p:spPr>
        <p:txBody>
          <a:bodyPr/>
          <a:lstStyle/>
          <a:p>
            <a:r>
              <a:rPr lang="ru-RU" sz="3600" dirty="0" smtClean="0"/>
              <a:t>Эффективность деятельности на уроке зависит от профессионализма учителя, а именно 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algn="just"/>
            <a:r>
              <a:rPr lang="ru-RU" dirty="0" smtClean="0"/>
              <a:t>   знания предмета</a:t>
            </a:r>
          </a:p>
          <a:p>
            <a:pPr algn="just"/>
            <a:r>
              <a:rPr lang="ru-RU" dirty="0" smtClean="0"/>
              <a:t>              культуры общения</a:t>
            </a:r>
          </a:p>
          <a:p>
            <a:pPr algn="just"/>
            <a:r>
              <a:rPr lang="ru-RU" dirty="0" smtClean="0"/>
              <a:t>                            любви к детям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429000"/>
            <a:ext cx="2305050" cy="171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Учитель должен учитывать особенности класса: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ru-RU" dirty="0" smtClean="0"/>
              <a:t>Уровень успеваемости,</a:t>
            </a:r>
          </a:p>
          <a:p>
            <a:r>
              <a:rPr lang="ru-RU" dirty="0" smtClean="0"/>
              <a:t>Отношение к предмету,</a:t>
            </a:r>
          </a:p>
          <a:p>
            <a:r>
              <a:rPr lang="ru-RU" dirty="0" smtClean="0"/>
              <a:t>Темп работы,</a:t>
            </a:r>
          </a:p>
          <a:p>
            <a:r>
              <a:rPr lang="ru-RU" dirty="0" smtClean="0"/>
              <a:t>Подготовленность учащихся,</a:t>
            </a:r>
          </a:p>
          <a:p>
            <a:r>
              <a:rPr lang="ru-RU" dirty="0" smtClean="0"/>
              <a:t>Отношение к дисциплине,</a:t>
            </a:r>
          </a:p>
          <a:p>
            <a:r>
              <a:rPr lang="ru-RU" dirty="0" smtClean="0"/>
              <a:t>Индивидуальные особенности.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50528"/>
            <a:ext cx="2016224" cy="208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2185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2</Template>
  <TotalTime>110</TotalTime>
  <Words>277</Words>
  <Application>Microsoft Office PowerPoint</Application>
  <PresentationFormat>Экран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Математика 2</vt:lpstr>
      <vt:lpstr>Деятельность учителя на уроке.</vt:lpstr>
      <vt:lpstr>Деятельность учителя на уроке можно представить:</vt:lpstr>
      <vt:lpstr>Чтобы была успешной деятельность на уроке нужно : </vt:lpstr>
      <vt:lpstr>Советы учителю:</vt:lpstr>
      <vt:lpstr>Задумаемся над этими цифрами.</vt:lpstr>
      <vt:lpstr>Эффективность деятельности на уроке зависит от профессионализма учителя, а именно :</vt:lpstr>
      <vt:lpstr>Учитель должен учитывать особенности класса: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учителя на уроке.</dc:title>
  <dc:creator>Никита</dc:creator>
  <cp:lastModifiedBy>Никита</cp:lastModifiedBy>
  <cp:revision>12</cp:revision>
  <dcterms:created xsi:type="dcterms:W3CDTF">2015-01-12T06:31:49Z</dcterms:created>
  <dcterms:modified xsi:type="dcterms:W3CDTF">2015-01-13T11:12:19Z</dcterms:modified>
</cp:coreProperties>
</file>