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4" r:id="rId3"/>
    <p:sldId id="261" r:id="rId4"/>
    <p:sldId id="285" r:id="rId5"/>
    <p:sldId id="286" r:id="rId6"/>
    <p:sldId id="287" r:id="rId7"/>
    <p:sldId id="288" r:id="rId8"/>
    <p:sldId id="266" r:id="rId9"/>
    <p:sldId id="289" r:id="rId10"/>
    <p:sldId id="282" r:id="rId11"/>
    <p:sldId id="268" r:id="rId12"/>
    <p:sldId id="279" r:id="rId13"/>
    <p:sldId id="276" r:id="rId14"/>
    <p:sldId id="269" r:id="rId15"/>
    <p:sldId id="274" r:id="rId16"/>
    <p:sldId id="270" r:id="rId17"/>
    <p:sldId id="275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6667" autoAdjust="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DB08A-0817-4BB9-B743-FF12EE853FC0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</dgm:pt>
    <dgm:pt modelId="{2B758770-4A2F-4612-AFE8-91DD5CD59307}">
      <dgm:prSet/>
      <dgm:spPr/>
      <dgm:t>
        <a:bodyPr/>
        <a:lstStyle/>
        <a:p>
          <a:r>
            <a:rPr lang="ru-RU" b="1" dirty="0" smtClean="0"/>
            <a:t>Изменения  в содержании воспитательных программ</a:t>
          </a:r>
          <a:endParaRPr lang="ru-RU" dirty="0"/>
        </a:p>
      </dgm:t>
    </dgm:pt>
    <dgm:pt modelId="{D5532125-0E77-4538-A344-3ACB9C9B6291}" type="parTrans" cxnId="{16ADA66C-B358-4220-83CC-8E5AB140C7CD}">
      <dgm:prSet/>
      <dgm:spPr/>
      <dgm:t>
        <a:bodyPr/>
        <a:lstStyle/>
        <a:p>
          <a:endParaRPr lang="ru-RU"/>
        </a:p>
      </dgm:t>
    </dgm:pt>
    <dgm:pt modelId="{BA8ED3C2-8415-42B7-8AC3-709453595171}" type="sibTrans" cxnId="{16ADA66C-B358-4220-83CC-8E5AB140C7CD}">
      <dgm:prSet/>
      <dgm:spPr/>
      <dgm:t>
        <a:bodyPr/>
        <a:lstStyle/>
        <a:p>
          <a:endParaRPr lang="ru-RU"/>
        </a:p>
      </dgm:t>
    </dgm:pt>
    <dgm:pt modelId="{B9E9E413-959B-4F15-9E92-90DC688B9AAC}">
      <dgm:prSet/>
      <dgm:spPr/>
      <dgm:t>
        <a:bodyPr/>
        <a:lstStyle/>
        <a:p>
          <a:r>
            <a:rPr lang="ru-RU" b="1" dirty="0" smtClean="0"/>
            <a:t>Организационные мероприятия</a:t>
          </a:r>
          <a:endParaRPr lang="ru-RU" dirty="0"/>
        </a:p>
      </dgm:t>
    </dgm:pt>
    <dgm:pt modelId="{FBF7C177-35E8-4A8A-88B1-13367934EFDF}" type="parTrans" cxnId="{B08E4B5E-61E7-4C77-B833-559BD520DDC0}">
      <dgm:prSet/>
      <dgm:spPr/>
      <dgm:t>
        <a:bodyPr/>
        <a:lstStyle/>
        <a:p>
          <a:endParaRPr lang="ru-RU"/>
        </a:p>
      </dgm:t>
    </dgm:pt>
    <dgm:pt modelId="{B4413A33-B4CC-4A43-8630-375BF407B0FD}" type="sibTrans" cxnId="{B08E4B5E-61E7-4C77-B833-559BD520DDC0}">
      <dgm:prSet/>
      <dgm:spPr/>
      <dgm:t>
        <a:bodyPr/>
        <a:lstStyle/>
        <a:p>
          <a:endParaRPr lang="ru-RU"/>
        </a:p>
      </dgm:t>
    </dgm:pt>
    <dgm:pt modelId="{F922E455-306A-46AA-B58A-83D84B3DFF05}" type="pres">
      <dgm:prSet presAssocID="{C71DB08A-0817-4BB9-B743-FF12EE853FC0}" presName="linearFlow" presStyleCnt="0">
        <dgm:presLayoutVars>
          <dgm:dir/>
          <dgm:resizeHandles val="exact"/>
        </dgm:presLayoutVars>
      </dgm:prSet>
      <dgm:spPr/>
    </dgm:pt>
    <dgm:pt modelId="{971E56C7-05CA-4D27-B751-F9D42B6785FF}" type="pres">
      <dgm:prSet presAssocID="{2B758770-4A2F-4612-AFE8-91DD5CD59307}" presName="composite" presStyleCnt="0"/>
      <dgm:spPr/>
    </dgm:pt>
    <dgm:pt modelId="{4CBE084A-FD76-49E6-AA4A-B2F01C7BDE1E}" type="pres">
      <dgm:prSet presAssocID="{2B758770-4A2F-4612-AFE8-91DD5CD59307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0C8E590-6542-4749-B877-BACE36E55F43}" type="pres">
      <dgm:prSet presAssocID="{2B758770-4A2F-4612-AFE8-91DD5CD59307}" presName="txShp" presStyleLbl="node1" presStyleIdx="0" presStyleCnt="2" custScaleY="58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CFF00-5A7D-4A27-B764-16C47EA94ABF}" type="pres">
      <dgm:prSet presAssocID="{BA8ED3C2-8415-42B7-8AC3-709453595171}" presName="spacing" presStyleCnt="0"/>
      <dgm:spPr/>
    </dgm:pt>
    <dgm:pt modelId="{08939EC4-0FE5-4443-9C7E-3182C395F396}" type="pres">
      <dgm:prSet presAssocID="{B9E9E413-959B-4F15-9E92-90DC688B9AAC}" presName="composite" presStyleCnt="0"/>
      <dgm:spPr/>
    </dgm:pt>
    <dgm:pt modelId="{581D70C7-D95D-4A8F-9C8B-E5BA3D91C948}" type="pres">
      <dgm:prSet presAssocID="{B9E9E413-959B-4F15-9E92-90DC688B9AAC}" presName="imgShp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3D5E2F-DE1A-410B-B73F-5FE6C0EBB285}" type="pres">
      <dgm:prSet presAssocID="{B9E9E413-959B-4F15-9E92-90DC688B9AAC}" presName="txShp" presStyleLbl="node1" presStyleIdx="1" presStyleCnt="2" custScaleY="70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00F2CC-8B4D-43EC-8B3B-C227762D1DCF}" type="presOf" srcId="{2B758770-4A2F-4612-AFE8-91DD5CD59307}" destId="{60C8E590-6542-4749-B877-BACE36E55F43}" srcOrd="0" destOrd="0" presId="urn:microsoft.com/office/officeart/2005/8/layout/vList3"/>
    <dgm:cxn modelId="{B08E4B5E-61E7-4C77-B833-559BD520DDC0}" srcId="{C71DB08A-0817-4BB9-B743-FF12EE853FC0}" destId="{B9E9E413-959B-4F15-9E92-90DC688B9AAC}" srcOrd="1" destOrd="0" parTransId="{FBF7C177-35E8-4A8A-88B1-13367934EFDF}" sibTransId="{B4413A33-B4CC-4A43-8630-375BF407B0FD}"/>
    <dgm:cxn modelId="{F9627BAC-032D-4633-ACB0-7D2BF7686F8F}" type="presOf" srcId="{C71DB08A-0817-4BB9-B743-FF12EE853FC0}" destId="{F922E455-306A-46AA-B58A-83D84B3DFF05}" srcOrd="0" destOrd="0" presId="urn:microsoft.com/office/officeart/2005/8/layout/vList3"/>
    <dgm:cxn modelId="{2FB2138E-BF10-4407-83BC-228C38F3C4D8}" type="presOf" srcId="{B9E9E413-959B-4F15-9E92-90DC688B9AAC}" destId="{EA3D5E2F-DE1A-410B-B73F-5FE6C0EBB285}" srcOrd="0" destOrd="0" presId="urn:microsoft.com/office/officeart/2005/8/layout/vList3"/>
    <dgm:cxn modelId="{16ADA66C-B358-4220-83CC-8E5AB140C7CD}" srcId="{C71DB08A-0817-4BB9-B743-FF12EE853FC0}" destId="{2B758770-4A2F-4612-AFE8-91DD5CD59307}" srcOrd="0" destOrd="0" parTransId="{D5532125-0E77-4538-A344-3ACB9C9B6291}" sibTransId="{BA8ED3C2-8415-42B7-8AC3-709453595171}"/>
    <dgm:cxn modelId="{52DF89F1-01A0-445C-8610-C68186D6DEDD}" type="presParOf" srcId="{F922E455-306A-46AA-B58A-83D84B3DFF05}" destId="{971E56C7-05CA-4D27-B751-F9D42B6785FF}" srcOrd="0" destOrd="0" presId="urn:microsoft.com/office/officeart/2005/8/layout/vList3"/>
    <dgm:cxn modelId="{BE74D540-B944-4260-A447-28178FD10B72}" type="presParOf" srcId="{971E56C7-05CA-4D27-B751-F9D42B6785FF}" destId="{4CBE084A-FD76-49E6-AA4A-B2F01C7BDE1E}" srcOrd="0" destOrd="0" presId="urn:microsoft.com/office/officeart/2005/8/layout/vList3"/>
    <dgm:cxn modelId="{469A88B9-E88B-4A0B-958B-DAE37055098E}" type="presParOf" srcId="{971E56C7-05CA-4D27-B751-F9D42B6785FF}" destId="{60C8E590-6542-4749-B877-BACE36E55F43}" srcOrd="1" destOrd="0" presId="urn:microsoft.com/office/officeart/2005/8/layout/vList3"/>
    <dgm:cxn modelId="{03105306-0244-4906-88E8-67D78BEE2F0E}" type="presParOf" srcId="{F922E455-306A-46AA-B58A-83D84B3DFF05}" destId="{897CFF00-5A7D-4A27-B764-16C47EA94ABF}" srcOrd="1" destOrd="0" presId="urn:microsoft.com/office/officeart/2005/8/layout/vList3"/>
    <dgm:cxn modelId="{64D708B9-8A75-4F30-ABF4-8FC9363BA24C}" type="presParOf" srcId="{F922E455-306A-46AA-B58A-83D84B3DFF05}" destId="{08939EC4-0FE5-4443-9C7E-3182C395F396}" srcOrd="2" destOrd="0" presId="urn:microsoft.com/office/officeart/2005/8/layout/vList3"/>
    <dgm:cxn modelId="{B919A515-CDE0-45E8-9325-E88212AD9CF8}" type="presParOf" srcId="{08939EC4-0FE5-4443-9C7E-3182C395F396}" destId="{581D70C7-D95D-4A8F-9C8B-E5BA3D91C948}" srcOrd="0" destOrd="0" presId="urn:microsoft.com/office/officeart/2005/8/layout/vList3"/>
    <dgm:cxn modelId="{3BF074AA-3827-44DF-9C2C-B28428ECCF57}" type="presParOf" srcId="{08939EC4-0FE5-4443-9C7E-3182C395F396}" destId="{EA3D5E2F-DE1A-410B-B73F-5FE6C0EBB285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556F87-03EB-4CB5-B735-17F7C9280735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351FFEB8-A7F2-4731-95A0-950CB8B4B6DA}">
      <dgm:prSet phldrT="[Текст]"/>
      <dgm:spPr/>
      <dgm:t>
        <a:bodyPr/>
        <a:lstStyle/>
        <a:p>
          <a:r>
            <a:rPr lang="ru-RU" b="1" dirty="0" smtClean="0"/>
            <a:t>Сотрудничество с культурными учреждениями </a:t>
          </a:r>
          <a:endParaRPr lang="ru-RU" dirty="0" smtClean="0"/>
        </a:p>
      </dgm:t>
    </dgm:pt>
    <dgm:pt modelId="{A6A039E4-D5CB-46EC-BA91-7F8D90C96F9D}" type="parTrans" cxnId="{C98F994E-4108-4202-A451-81EA86F8BEC2}">
      <dgm:prSet/>
      <dgm:spPr/>
      <dgm:t>
        <a:bodyPr/>
        <a:lstStyle/>
        <a:p>
          <a:endParaRPr lang="ru-RU"/>
        </a:p>
      </dgm:t>
    </dgm:pt>
    <dgm:pt modelId="{F1014054-B620-4281-8455-499A98247E13}" type="sibTrans" cxnId="{C98F994E-4108-4202-A451-81EA86F8BEC2}">
      <dgm:prSet/>
      <dgm:spPr/>
      <dgm:t>
        <a:bodyPr/>
        <a:lstStyle/>
        <a:p>
          <a:endParaRPr lang="ru-RU"/>
        </a:p>
      </dgm:t>
    </dgm:pt>
    <dgm:pt modelId="{A66C52DF-E67A-4915-9330-50F9FD6A6316}">
      <dgm:prSet/>
      <dgm:spPr/>
      <dgm:t>
        <a:bodyPr/>
        <a:lstStyle/>
        <a:p>
          <a:r>
            <a:rPr lang="ru-RU" b="1" smtClean="0"/>
            <a:t>Дополнительное образование</a:t>
          </a:r>
          <a:endParaRPr lang="ru-RU"/>
        </a:p>
      </dgm:t>
    </dgm:pt>
    <dgm:pt modelId="{6992F783-B576-41C2-9ED6-3B561B2EBD44}" type="parTrans" cxnId="{1F334956-8104-4B26-AC4C-DE16F4820F09}">
      <dgm:prSet/>
      <dgm:spPr/>
      <dgm:t>
        <a:bodyPr/>
        <a:lstStyle/>
        <a:p>
          <a:endParaRPr lang="ru-RU"/>
        </a:p>
      </dgm:t>
    </dgm:pt>
    <dgm:pt modelId="{F2B93226-F8A4-4BCD-A9DA-965056B0F846}" type="sibTrans" cxnId="{1F334956-8104-4B26-AC4C-DE16F4820F09}">
      <dgm:prSet/>
      <dgm:spPr/>
      <dgm:t>
        <a:bodyPr/>
        <a:lstStyle/>
        <a:p>
          <a:endParaRPr lang="ru-RU"/>
        </a:p>
      </dgm:t>
    </dgm:pt>
    <dgm:pt modelId="{CCE289EC-F1E5-41CD-8F91-73A46941E728}">
      <dgm:prSet/>
      <dgm:spPr/>
      <dgm:t>
        <a:bodyPr/>
        <a:lstStyle/>
        <a:p>
          <a:r>
            <a:rPr lang="ru-RU" b="1" dirty="0" smtClean="0"/>
            <a:t>Сотрудничество с правоохранительными организациями</a:t>
          </a:r>
          <a:endParaRPr lang="ru-RU" dirty="0"/>
        </a:p>
      </dgm:t>
    </dgm:pt>
    <dgm:pt modelId="{0AC743F2-4BC0-4357-BA90-EE82899A3264}" type="parTrans" cxnId="{E0EA2880-EF51-45F6-ABFD-401C32FBAB84}">
      <dgm:prSet/>
      <dgm:spPr/>
      <dgm:t>
        <a:bodyPr/>
        <a:lstStyle/>
        <a:p>
          <a:endParaRPr lang="ru-RU"/>
        </a:p>
      </dgm:t>
    </dgm:pt>
    <dgm:pt modelId="{5484266A-575F-4D39-9F40-6AC87B35E96C}" type="sibTrans" cxnId="{E0EA2880-EF51-45F6-ABFD-401C32FBAB84}">
      <dgm:prSet/>
      <dgm:spPr/>
      <dgm:t>
        <a:bodyPr/>
        <a:lstStyle/>
        <a:p>
          <a:endParaRPr lang="ru-RU"/>
        </a:p>
      </dgm:t>
    </dgm:pt>
    <dgm:pt modelId="{3C226A24-8BB1-43C1-9ECB-1B3D34FC122D}">
      <dgm:prSet/>
      <dgm:spPr/>
      <dgm:t>
        <a:bodyPr/>
        <a:lstStyle/>
        <a:p>
          <a:r>
            <a:rPr lang="ru-RU" b="1" smtClean="0"/>
            <a:t>Сотрудничество по вопросам содействия благоустройству города </a:t>
          </a:r>
          <a:endParaRPr lang="ru-RU"/>
        </a:p>
      </dgm:t>
    </dgm:pt>
    <dgm:pt modelId="{62E7BE88-A867-44AE-82FE-03EB19F6A20B}" type="parTrans" cxnId="{49316E2C-8082-463C-AAFC-50C8383FB4BA}">
      <dgm:prSet/>
      <dgm:spPr/>
      <dgm:t>
        <a:bodyPr/>
        <a:lstStyle/>
        <a:p>
          <a:endParaRPr lang="ru-RU"/>
        </a:p>
      </dgm:t>
    </dgm:pt>
    <dgm:pt modelId="{EB410051-C17D-4BED-A8B9-4C1BBEC60799}" type="sibTrans" cxnId="{49316E2C-8082-463C-AAFC-50C8383FB4BA}">
      <dgm:prSet/>
      <dgm:spPr/>
      <dgm:t>
        <a:bodyPr/>
        <a:lstStyle/>
        <a:p>
          <a:endParaRPr lang="ru-RU"/>
        </a:p>
      </dgm:t>
    </dgm:pt>
    <dgm:pt modelId="{45A06A3F-B89F-49F7-9813-D449C48779E6}">
      <dgm:prSet/>
      <dgm:spPr/>
      <dgm:t>
        <a:bodyPr/>
        <a:lstStyle/>
        <a:p>
          <a:r>
            <a:rPr lang="ru-RU" b="1" smtClean="0"/>
            <a:t>Сотрудничество с учреждениями по трудоустройству </a:t>
          </a:r>
          <a:endParaRPr lang="ru-RU"/>
        </a:p>
      </dgm:t>
    </dgm:pt>
    <dgm:pt modelId="{68AC6458-D1ED-417C-9B60-314975CB3DD2}" type="parTrans" cxnId="{D3ABC031-04F8-4E0F-AEBD-FDEED0BF1121}">
      <dgm:prSet/>
      <dgm:spPr/>
      <dgm:t>
        <a:bodyPr/>
        <a:lstStyle/>
        <a:p>
          <a:endParaRPr lang="ru-RU"/>
        </a:p>
      </dgm:t>
    </dgm:pt>
    <dgm:pt modelId="{353926CE-25FE-44FC-8E8B-46CEEDC9457B}" type="sibTrans" cxnId="{D3ABC031-04F8-4E0F-AEBD-FDEED0BF1121}">
      <dgm:prSet/>
      <dgm:spPr/>
      <dgm:t>
        <a:bodyPr/>
        <a:lstStyle/>
        <a:p>
          <a:endParaRPr lang="ru-RU"/>
        </a:p>
      </dgm:t>
    </dgm:pt>
    <dgm:pt modelId="{1103EBA0-2552-4EF2-90AA-20AC53661284}">
      <dgm:prSet/>
      <dgm:spPr/>
      <dgm:t>
        <a:bodyPr/>
        <a:lstStyle/>
        <a:p>
          <a:r>
            <a:rPr lang="ru-RU" b="1" smtClean="0"/>
            <a:t>Сотрудничество с медицинскими учреждениями</a:t>
          </a:r>
          <a:endParaRPr lang="ru-RU"/>
        </a:p>
      </dgm:t>
    </dgm:pt>
    <dgm:pt modelId="{D34EF963-3F7D-463E-B913-0506661C60C3}" type="parTrans" cxnId="{C657FF3B-4AF3-4FB1-A18A-0CC36A414BA1}">
      <dgm:prSet/>
      <dgm:spPr/>
      <dgm:t>
        <a:bodyPr/>
        <a:lstStyle/>
        <a:p>
          <a:endParaRPr lang="ru-RU"/>
        </a:p>
      </dgm:t>
    </dgm:pt>
    <dgm:pt modelId="{DFC98041-D0DA-4591-AFEF-38034C4D189F}" type="sibTrans" cxnId="{C657FF3B-4AF3-4FB1-A18A-0CC36A414BA1}">
      <dgm:prSet/>
      <dgm:spPr/>
      <dgm:t>
        <a:bodyPr/>
        <a:lstStyle/>
        <a:p>
          <a:endParaRPr lang="ru-RU"/>
        </a:p>
      </dgm:t>
    </dgm:pt>
    <dgm:pt modelId="{F4B1624F-F22C-4BF3-94EB-1C23D61E7D7F}" type="pres">
      <dgm:prSet presAssocID="{61556F87-03EB-4CB5-B735-17F7C9280735}" presName="linearFlow" presStyleCnt="0">
        <dgm:presLayoutVars>
          <dgm:dir/>
          <dgm:resizeHandles val="exact"/>
        </dgm:presLayoutVars>
      </dgm:prSet>
      <dgm:spPr/>
    </dgm:pt>
    <dgm:pt modelId="{91CB17D6-51DE-4E59-9F9E-9BB2796F40F3}" type="pres">
      <dgm:prSet presAssocID="{351FFEB8-A7F2-4731-95A0-950CB8B4B6DA}" presName="composite" presStyleCnt="0"/>
      <dgm:spPr/>
    </dgm:pt>
    <dgm:pt modelId="{04C892A4-C15A-4F24-8F13-5645EB145EFF}" type="pres">
      <dgm:prSet presAssocID="{351FFEB8-A7F2-4731-95A0-950CB8B4B6DA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6BD460-8337-4F4C-BC1B-043A7F1E90A0}" type="pres">
      <dgm:prSet presAssocID="{351FFEB8-A7F2-4731-95A0-950CB8B4B6DA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DA647-8D8E-4EF8-A2BE-EBCACF115C94}" type="pres">
      <dgm:prSet presAssocID="{F1014054-B620-4281-8455-499A98247E13}" presName="spacing" presStyleCnt="0"/>
      <dgm:spPr/>
    </dgm:pt>
    <dgm:pt modelId="{2CAB620F-C3DE-4F75-AC7C-84F45B87FB97}" type="pres">
      <dgm:prSet presAssocID="{A66C52DF-E67A-4915-9330-50F9FD6A6316}" presName="composite" presStyleCnt="0"/>
      <dgm:spPr/>
    </dgm:pt>
    <dgm:pt modelId="{B9E12541-9BBC-4285-804B-AD67CF40AB39}" type="pres">
      <dgm:prSet presAssocID="{A66C52DF-E67A-4915-9330-50F9FD6A6316}" presName="imgShp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9DBC81-CD76-4ABE-8117-098EB2A7E5EA}" type="pres">
      <dgm:prSet presAssocID="{A66C52DF-E67A-4915-9330-50F9FD6A631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36FD9-9E01-45D2-89B9-3F5B07235ACF}" type="pres">
      <dgm:prSet presAssocID="{F2B93226-F8A4-4BCD-A9DA-965056B0F846}" presName="spacing" presStyleCnt="0"/>
      <dgm:spPr/>
    </dgm:pt>
    <dgm:pt modelId="{C10D34D7-3D79-4A43-A714-38BDDD7FB299}" type="pres">
      <dgm:prSet presAssocID="{45A06A3F-B89F-49F7-9813-D449C48779E6}" presName="composite" presStyleCnt="0"/>
      <dgm:spPr/>
    </dgm:pt>
    <dgm:pt modelId="{9B33A4DC-895F-4E62-89A7-112F59167AE0}" type="pres">
      <dgm:prSet presAssocID="{45A06A3F-B89F-49F7-9813-D449C48779E6}" presName="imgShp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6BE808-451D-4CAD-8FA8-3CF9573D7E13}" type="pres">
      <dgm:prSet presAssocID="{45A06A3F-B89F-49F7-9813-D449C48779E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EAF60-5D8D-41E5-AFF2-093F513F53DA}" type="pres">
      <dgm:prSet presAssocID="{353926CE-25FE-44FC-8E8B-46CEEDC9457B}" presName="spacing" presStyleCnt="0"/>
      <dgm:spPr/>
    </dgm:pt>
    <dgm:pt modelId="{FA782752-F98B-4D81-A2F2-D1F9CDB3485E}" type="pres">
      <dgm:prSet presAssocID="{3C226A24-8BB1-43C1-9ECB-1B3D34FC122D}" presName="composite" presStyleCnt="0"/>
      <dgm:spPr/>
    </dgm:pt>
    <dgm:pt modelId="{3D30D557-4192-45B6-9E17-707815F94008}" type="pres">
      <dgm:prSet presAssocID="{3C226A24-8BB1-43C1-9ECB-1B3D34FC122D}" presName="imgShp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F0BCE00-C607-43FA-85E0-1C4D436DDD07}" type="pres">
      <dgm:prSet presAssocID="{3C226A24-8BB1-43C1-9ECB-1B3D34FC122D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F7C23-2C52-4D32-8F29-821CC8207874}" type="pres">
      <dgm:prSet presAssocID="{EB410051-C17D-4BED-A8B9-4C1BBEC60799}" presName="spacing" presStyleCnt="0"/>
      <dgm:spPr/>
    </dgm:pt>
    <dgm:pt modelId="{561F8C2C-D042-4682-9268-567825367FAB}" type="pres">
      <dgm:prSet presAssocID="{CCE289EC-F1E5-41CD-8F91-73A46941E728}" presName="composite" presStyleCnt="0"/>
      <dgm:spPr/>
    </dgm:pt>
    <dgm:pt modelId="{07874844-B756-4DBC-B90D-D8F7268C38D7}" type="pres">
      <dgm:prSet presAssocID="{CCE289EC-F1E5-41CD-8F91-73A46941E728}" presName="imgShp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4966709-4BE9-42C7-8B63-7D96AEFED940}" type="pres">
      <dgm:prSet presAssocID="{CCE289EC-F1E5-41CD-8F91-73A46941E72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88B15-B75E-436E-AA7E-5431A4630A32}" type="pres">
      <dgm:prSet presAssocID="{5484266A-575F-4D39-9F40-6AC87B35E96C}" presName="spacing" presStyleCnt="0"/>
      <dgm:spPr/>
    </dgm:pt>
    <dgm:pt modelId="{30CFCC0A-130F-40A8-B801-9D9468085BA1}" type="pres">
      <dgm:prSet presAssocID="{1103EBA0-2552-4EF2-90AA-20AC53661284}" presName="composite" presStyleCnt="0"/>
      <dgm:spPr/>
    </dgm:pt>
    <dgm:pt modelId="{F1A115E7-2956-4062-94DD-6C9074EA2892}" type="pres">
      <dgm:prSet presAssocID="{1103EBA0-2552-4EF2-90AA-20AC53661284}" presName="imgShp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083182-21C3-40EA-9FFF-9B4DD4C1E074}" type="pres">
      <dgm:prSet presAssocID="{1103EBA0-2552-4EF2-90AA-20AC53661284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EA2880-EF51-45F6-ABFD-401C32FBAB84}" srcId="{61556F87-03EB-4CB5-B735-17F7C9280735}" destId="{CCE289EC-F1E5-41CD-8F91-73A46941E728}" srcOrd="4" destOrd="0" parTransId="{0AC743F2-4BC0-4357-BA90-EE82899A3264}" sibTransId="{5484266A-575F-4D39-9F40-6AC87B35E96C}"/>
    <dgm:cxn modelId="{C657FF3B-4AF3-4FB1-A18A-0CC36A414BA1}" srcId="{61556F87-03EB-4CB5-B735-17F7C9280735}" destId="{1103EBA0-2552-4EF2-90AA-20AC53661284}" srcOrd="5" destOrd="0" parTransId="{D34EF963-3F7D-463E-B913-0506661C60C3}" sibTransId="{DFC98041-D0DA-4591-AFEF-38034C4D189F}"/>
    <dgm:cxn modelId="{5D9F5BD0-6E60-4FAC-9341-0B9C218AB8CD}" type="presOf" srcId="{351FFEB8-A7F2-4731-95A0-950CB8B4B6DA}" destId="{E46BD460-8337-4F4C-BC1B-043A7F1E90A0}" srcOrd="0" destOrd="0" presId="urn:microsoft.com/office/officeart/2005/8/layout/vList3"/>
    <dgm:cxn modelId="{1F334956-8104-4B26-AC4C-DE16F4820F09}" srcId="{61556F87-03EB-4CB5-B735-17F7C9280735}" destId="{A66C52DF-E67A-4915-9330-50F9FD6A6316}" srcOrd="1" destOrd="0" parTransId="{6992F783-B576-41C2-9ED6-3B561B2EBD44}" sibTransId="{F2B93226-F8A4-4BCD-A9DA-965056B0F846}"/>
    <dgm:cxn modelId="{C98F994E-4108-4202-A451-81EA86F8BEC2}" srcId="{61556F87-03EB-4CB5-B735-17F7C9280735}" destId="{351FFEB8-A7F2-4731-95A0-950CB8B4B6DA}" srcOrd="0" destOrd="0" parTransId="{A6A039E4-D5CB-46EC-BA91-7F8D90C96F9D}" sibTransId="{F1014054-B620-4281-8455-499A98247E13}"/>
    <dgm:cxn modelId="{D3ABC031-04F8-4E0F-AEBD-FDEED0BF1121}" srcId="{61556F87-03EB-4CB5-B735-17F7C9280735}" destId="{45A06A3F-B89F-49F7-9813-D449C48779E6}" srcOrd="2" destOrd="0" parTransId="{68AC6458-D1ED-417C-9B60-314975CB3DD2}" sibTransId="{353926CE-25FE-44FC-8E8B-46CEEDC9457B}"/>
    <dgm:cxn modelId="{97FBAECC-EAA1-4728-9EDB-629B137CA253}" type="presOf" srcId="{3C226A24-8BB1-43C1-9ECB-1B3D34FC122D}" destId="{3F0BCE00-C607-43FA-85E0-1C4D436DDD07}" srcOrd="0" destOrd="0" presId="urn:microsoft.com/office/officeart/2005/8/layout/vList3"/>
    <dgm:cxn modelId="{1E0AB655-3E62-499D-8A11-3142B6FFC27F}" type="presOf" srcId="{CCE289EC-F1E5-41CD-8F91-73A46941E728}" destId="{D4966709-4BE9-42C7-8B63-7D96AEFED940}" srcOrd="0" destOrd="0" presId="urn:microsoft.com/office/officeart/2005/8/layout/vList3"/>
    <dgm:cxn modelId="{41E4133D-E9CE-404B-92A5-F33A93964886}" type="presOf" srcId="{1103EBA0-2552-4EF2-90AA-20AC53661284}" destId="{05083182-21C3-40EA-9FFF-9B4DD4C1E074}" srcOrd="0" destOrd="0" presId="urn:microsoft.com/office/officeart/2005/8/layout/vList3"/>
    <dgm:cxn modelId="{C563A29E-E88A-44CF-B486-DB43F64A0849}" type="presOf" srcId="{A66C52DF-E67A-4915-9330-50F9FD6A6316}" destId="{169DBC81-CD76-4ABE-8117-098EB2A7E5EA}" srcOrd="0" destOrd="0" presId="urn:microsoft.com/office/officeart/2005/8/layout/vList3"/>
    <dgm:cxn modelId="{B2FF01D0-4692-4BF1-88C6-C483A0EECFFC}" type="presOf" srcId="{61556F87-03EB-4CB5-B735-17F7C9280735}" destId="{F4B1624F-F22C-4BF3-94EB-1C23D61E7D7F}" srcOrd="0" destOrd="0" presId="urn:microsoft.com/office/officeart/2005/8/layout/vList3"/>
    <dgm:cxn modelId="{49E67924-8BF5-43B9-A970-2643BBD64E97}" type="presOf" srcId="{45A06A3F-B89F-49F7-9813-D449C48779E6}" destId="{486BE808-451D-4CAD-8FA8-3CF9573D7E13}" srcOrd="0" destOrd="0" presId="urn:microsoft.com/office/officeart/2005/8/layout/vList3"/>
    <dgm:cxn modelId="{49316E2C-8082-463C-AAFC-50C8383FB4BA}" srcId="{61556F87-03EB-4CB5-B735-17F7C9280735}" destId="{3C226A24-8BB1-43C1-9ECB-1B3D34FC122D}" srcOrd="3" destOrd="0" parTransId="{62E7BE88-A867-44AE-82FE-03EB19F6A20B}" sibTransId="{EB410051-C17D-4BED-A8B9-4C1BBEC60799}"/>
    <dgm:cxn modelId="{D623097D-BB80-46E5-B5A6-759B5401D89B}" type="presParOf" srcId="{F4B1624F-F22C-4BF3-94EB-1C23D61E7D7F}" destId="{91CB17D6-51DE-4E59-9F9E-9BB2796F40F3}" srcOrd="0" destOrd="0" presId="urn:microsoft.com/office/officeart/2005/8/layout/vList3"/>
    <dgm:cxn modelId="{5C5509E7-058F-47D0-A61D-68C89E59682B}" type="presParOf" srcId="{91CB17D6-51DE-4E59-9F9E-9BB2796F40F3}" destId="{04C892A4-C15A-4F24-8F13-5645EB145EFF}" srcOrd="0" destOrd="0" presId="urn:microsoft.com/office/officeart/2005/8/layout/vList3"/>
    <dgm:cxn modelId="{A2F26F59-DCB4-4C31-8FA9-E94CF6917B29}" type="presParOf" srcId="{91CB17D6-51DE-4E59-9F9E-9BB2796F40F3}" destId="{E46BD460-8337-4F4C-BC1B-043A7F1E90A0}" srcOrd="1" destOrd="0" presId="urn:microsoft.com/office/officeart/2005/8/layout/vList3"/>
    <dgm:cxn modelId="{DDFAEC5C-8546-4C93-8167-6974E68C1F91}" type="presParOf" srcId="{F4B1624F-F22C-4BF3-94EB-1C23D61E7D7F}" destId="{8F0DA647-8D8E-4EF8-A2BE-EBCACF115C94}" srcOrd="1" destOrd="0" presId="urn:microsoft.com/office/officeart/2005/8/layout/vList3"/>
    <dgm:cxn modelId="{57C51CBD-229D-42A5-BF9A-B1DAFA0D17B4}" type="presParOf" srcId="{F4B1624F-F22C-4BF3-94EB-1C23D61E7D7F}" destId="{2CAB620F-C3DE-4F75-AC7C-84F45B87FB97}" srcOrd="2" destOrd="0" presId="urn:microsoft.com/office/officeart/2005/8/layout/vList3"/>
    <dgm:cxn modelId="{4F37E94A-8EE1-4E89-B52F-3C16733771E0}" type="presParOf" srcId="{2CAB620F-C3DE-4F75-AC7C-84F45B87FB97}" destId="{B9E12541-9BBC-4285-804B-AD67CF40AB39}" srcOrd="0" destOrd="0" presId="urn:microsoft.com/office/officeart/2005/8/layout/vList3"/>
    <dgm:cxn modelId="{B4D56FCA-8D60-4812-8FB3-E2C2B72D249E}" type="presParOf" srcId="{2CAB620F-C3DE-4F75-AC7C-84F45B87FB97}" destId="{169DBC81-CD76-4ABE-8117-098EB2A7E5EA}" srcOrd="1" destOrd="0" presId="urn:microsoft.com/office/officeart/2005/8/layout/vList3"/>
    <dgm:cxn modelId="{19247B65-AB5C-4014-9618-1C8E4638E317}" type="presParOf" srcId="{F4B1624F-F22C-4BF3-94EB-1C23D61E7D7F}" destId="{CEC36FD9-9E01-45D2-89B9-3F5B07235ACF}" srcOrd="3" destOrd="0" presId="urn:microsoft.com/office/officeart/2005/8/layout/vList3"/>
    <dgm:cxn modelId="{259F6D29-6C0B-4717-AC8A-2A2C57BF1ACD}" type="presParOf" srcId="{F4B1624F-F22C-4BF3-94EB-1C23D61E7D7F}" destId="{C10D34D7-3D79-4A43-A714-38BDDD7FB299}" srcOrd="4" destOrd="0" presId="urn:microsoft.com/office/officeart/2005/8/layout/vList3"/>
    <dgm:cxn modelId="{E40A7782-F092-4DCC-87F6-687A9E01B2FB}" type="presParOf" srcId="{C10D34D7-3D79-4A43-A714-38BDDD7FB299}" destId="{9B33A4DC-895F-4E62-89A7-112F59167AE0}" srcOrd="0" destOrd="0" presId="urn:microsoft.com/office/officeart/2005/8/layout/vList3"/>
    <dgm:cxn modelId="{3A8653A7-2046-408E-B820-B071BF3DC160}" type="presParOf" srcId="{C10D34D7-3D79-4A43-A714-38BDDD7FB299}" destId="{486BE808-451D-4CAD-8FA8-3CF9573D7E13}" srcOrd="1" destOrd="0" presId="urn:microsoft.com/office/officeart/2005/8/layout/vList3"/>
    <dgm:cxn modelId="{6F7458DE-17F2-440E-A4CC-3AB32C08B2C9}" type="presParOf" srcId="{F4B1624F-F22C-4BF3-94EB-1C23D61E7D7F}" destId="{D80EAF60-5D8D-41E5-AFF2-093F513F53DA}" srcOrd="5" destOrd="0" presId="urn:microsoft.com/office/officeart/2005/8/layout/vList3"/>
    <dgm:cxn modelId="{E3F68524-6936-4207-A4D1-C426204AD38C}" type="presParOf" srcId="{F4B1624F-F22C-4BF3-94EB-1C23D61E7D7F}" destId="{FA782752-F98B-4D81-A2F2-D1F9CDB3485E}" srcOrd="6" destOrd="0" presId="urn:microsoft.com/office/officeart/2005/8/layout/vList3"/>
    <dgm:cxn modelId="{BFFD3E44-5A35-4B25-87A3-89BD3ACDEF8D}" type="presParOf" srcId="{FA782752-F98B-4D81-A2F2-D1F9CDB3485E}" destId="{3D30D557-4192-45B6-9E17-707815F94008}" srcOrd="0" destOrd="0" presId="urn:microsoft.com/office/officeart/2005/8/layout/vList3"/>
    <dgm:cxn modelId="{F38042D4-7337-4363-B0B2-D4CD4048F456}" type="presParOf" srcId="{FA782752-F98B-4D81-A2F2-D1F9CDB3485E}" destId="{3F0BCE00-C607-43FA-85E0-1C4D436DDD07}" srcOrd="1" destOrd="0" presId="urn:microsoft.com/office/officeart/2005/8/layout/vList3"/>
    <dgm:cxn modelId="{233E3B2D-E066-46ED-A336-1542FBB95D54}" type="presParOf" srcId="{F4B1624F-F22C-4BF3-94EB-1C23D61E7D7F}" destId="{35AF7C23-2C52-4D32-8F29-821CC8207874}" srcOrd="7" destOrd="0" presId="urn:microsoft.com/office/officeart/2005/8/layout/vList3"/>
    <dgm:cxn modelId="{D5D0F450-C60F-4E8C-9CA7-495B194613D9}" type="presParOf" srcId="{F4B1624F-F22C-4BF3-94EB-1C23D61E7D7F}" destId="{561F8C2C-D042-4682-9268-567825367FAB}" srcOrd="8" destOrd="0" presId="urn:microsoft.com/office/officeart/2005/8/layout/vList3"/>
    <dgm:cxn modelId="{2EE59EF9-0144-40DA-99CD-BD42A12191C6}" type="presParOf" srcId="{561F8C2C-D042-4682-9268-567825367FAB}" destId="{07874844-B756-4DBC-B90D-D8F7268C38D7}" srcOrd="0" destOrd="0" presId="urn:microsoft.com/office/officeart/2005/8/layout/vList3"/>
    <dgm:cxn modelId="{DFF1EC59-3206-4D81-97C5-49D963AC56CC}" type="presParOf" srcId="{561F8C2C-D042-4682-9268-567825367FAB}" destId="{D4966709-4BE9-42C7-8B63-7D96AEFED940}" srcOrd="1" destOrd="0" presId="urn:microsoft.com/office/officeart/2005/8/layout/vList3"/>
    <dgm:cxn modelId="{E3F8E665-0B4E-453B-BFFB-7B3BBDE0A204}" type="presParOf" srcId="{F4B1624F-F22C-4BF3-94EB-1C23D61E7D7F}" destId="{06888B15-B75E-436E-AA7E-5431A4630A32}" srcOrd="9" destOrd="0" presId="urn:microsoft.com/office/officeart/2005/8/layout/vList3"/>
    <dgm:cxn modelId="{8AE8FCBB-428D-420B-914B-20A40EEE4CB2}" type="presParOf" srcId="{F4B1624F-F22C-4BF3-94EB-1C23D61E7D7F}" destId="{30CFCC0A-130F-40A8-B801-9D9468085BA1}" srcOrd="10" destOrd="0" presId="urn:microsoft.com/office/officeart/2005/8/layout/vList3"/>
    <dgm:cxn modelId="{15C2C855-FC06-4A86-AAD7-0CA6462CDC80}" type="presParOf" srcId="{30CFCC0A-130F-40A8-B801-9D9468085BA1}" destId="{F1A115E7-2956-4062-94DD-6C9074EA2892}" srcOrd="0" destOrd="0" presId="urn:microsoft.com/office/officeart/2005/8/layout/vList3"/>
    <dgm:cxn modelId="{5DED44ED-6460-4FEC-B345-5469ACEB4042}" type="presParOf" srcId="{30CFCC0A-130F-40A8-B801-9D9468085BA1}" destId="{05083182-21C3-40EA-9FFF-9B4DD4C1E074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1DB08A-0817-4BB9-B743-FF12EE853FC0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</dgm:pt>
    <dgm:pt modelId="{2B758770-4A2F-4612-AFE8-91DD5CD59307}">
      <dgm:prSet/>
      <dgm:spPr/>
      <dgm:t>
        <a:bodyPr/>
        <a:lstStyle/>
        <a:p>
          <a:r>
            <a:rPr lang="ru-RU" b="1" dirty="0" smtClean="0"/>
            <a:t>Изменения  в содержании воспитательных программ</a:t>
          </a:r>
          <a:endParaRPr lang="ru-RU" dirty="0"/>
        </a:p>
      </dgm:t>
    </dgm:pt>
    <dgm:pt modelId="{D5532125-0E77-4538-A344-3ACB9C9B6291}" type="parTrans" cxnId="{16ADA66C-B358-4220-83CC-8E5AB140C7CD}">
      <dgm:prSet/>
      <dgm:spPr/>
      <dgm:t>
        <a:bodyPr/>
        <a:lstStyle/>
        <a:p>
          <a:endParaRPr lang="ru-RU"/>
        </a:p>
      </dgm:t>
    </dgm:pt>
    <dgm:pt modelId="{BA8ED3C2-8415-42B7-8AC3-709453595171}" type="sibTrans" cxnId="{16ADA66C-B358-4220-83CC-8E5AB140C7CD}">
      <dgm:prSet/>
      <dgm:spPr/>
      <dgm:t>
        <a:bodyPr/>
        <a:lstStyle/>
        <a:p>
          <a:endParaRPr lang="ru-RU"/>
        </a:p>
      </dgm:t>
    </dgm:pt>
    <dgm:pt modelId="{B9E9E413-959B-4F15-9E92-90DC688B9AAC}">
      <dgm:prSet/>
      <dgm:spPr/>
      <dgm:t>
        <a:bodyPr/>
        <a:lstStyle/>
        <a:p>
          <a:r>
            <a:rPr lang="ru-RU" b="1" dirty="0" smtClean="0"/>
            <a:t>Организационные мероприятия</a:t>
          </a:r>
          <a:endParaRPr lang="ru-RU" dirty="0"/>
        </a:p>
      </dgm:t>
    </dgm:pt>
    <dgm:pt modelId="{FBF7C177-35E8-4A8A-88B1-13367934EFDF}" type="parTrans" cxnId="{B08E4B5E-61E7-4C77-B833-559BD520DDC0}">
      <dgm:prSet/>
      <dgm:spPr/>
      <dgm:t>
        <a:bodyPr/>
        <a:lstStyle/>
        <a:p>
          <a:endParaRPr lang="ru-RU"/>
        </a:p>
      </dgm:t>
    </dgm:pt>
    <dgm:pt modelId="{B4413A33-B4CC-4A43-8630-375BF407B0FD}" type="sibTrans" cxnId="{B08E4B5E-61E7-4C77-B833-559BD520DDC0}">
      <dgm:prSet/>
      <dgm:spPr/>
      <dgm:t>
        <a:bodyPr/>
        <a:lstStyle/>
        <a:p>
          <a:endParaRPr lang="ru-RU"/>
        </a:p>
      </dgm:t>
    </dgm:pt>
    <dgm:pt modelId="{F922E455-306A-46AA-B58A-83D84B3DFF05}" type="pres">
      <dgm:prSet presAssocID="{C71DB08A-0817-4BB9-B743-FF12EE853FC0}" presName="linearFlow" presStyleCnt="0">
        <dgm:presLayoutVars>
          <dgm:dir/>
          <dgm:resizeHandles val="exact"/>
        </dgm:presLayoutVars>
      </dgm:prSet>
      <dgm:spPr/>
    </dgm:pt>
    <dgm:pt modelId="{971E56C7-05CA-4D27-B751-F9D42B6785FF}" type="pres">
      <dgm:prSet presAssocID="{2B758770-4A2F-4612-AFE8-91DD5CD59307}" presName="composite" presStyleCnt="0"/>
      <dgm:spPr/>
    </dgm:pt>
    <dgm:pt modelId="{4CBE084A-FD76-49E6-AA4A-B2F01C7BDE1E}" type="pres">
      <dgm:prSet presAssocID="{2B758770-4A2F-4612-AFE8-91DD5CD59307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C8E590-6542-4749-B877-BACE36E55F43}" type="pres">
      <dgm:prSet presAssocID="{2B758770-4A2F-4612-AFE8-91DD5CD59307}" presName="txShp" presStyleLbl="node1" presStyleIdx="0" presStyleCnt="2" custScaleY="58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CFF00-5A7D-4A27-B764-16C47EA94ABF}" type="pres">
      <dgm:prSet presAssocID="{BA8ED3C2-8415-42B7-8AC3-709453595171}" presName="spacing" presStyleCnt="0"/>
      <dgm:spPr/>
    </dgm:pt>
    <dgm:pt modelId="{08939EC4-0FE5-4443-9C7E-3182C395F396}" type="pres">
      <dgm:prSet presAssocID="{B9E9E413-959B-4F15-9E92-90DC688B9AAC}" presName="composite" presStyleCnt="0"/>
      <dgm:spPr/>
    </dgm:pt>
    <dgm:pt modelId="{581D70C7-D95D-4A8F-9C8B-E5BA3D91C948}" type="pres">
      <dgm:prSet presAssocID="{B9E9E413-959B-4F15-9E92-90DC688B9AAC}" presName="imgShp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3D5E2F-DE1A-410B-B73F-5FE6C0EBB285}" type="pres">
      <dgm:prSet presAssocID="{B9E9E413-959B-4F15-9E92-90DC688B9AAC}" presName="txShp" presStyleLbl="node1" presStyleIdx="1" presStyleCnt="2" custScaleY="70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8E4B5E-61E7-4C77-B833-559BD520DDC0}" srcId="{C71DB08A-0817-4BB9-B743-FF12EE853FC0}" destId="{B9E9E413-959B-4F15-9E92-90DC688B9AAC}" srcOrd="1" destOrd="0" parTransId="{FBF7C177-35E8-4A8A-88B1-13367934EFDF}" sibTransId="{B4413A33-B4CC-4A43-8630-375BF407B0FD}"/>
    <dgm:cxn modelId="{BCE729B2-C754-4841-BB1E-D51FF4625BCA}" type="presOf" srcId="{B9E9E413-959B-4F15-9E92-90DC688B9AAC}" destId="{EA3D5E2F-DE1A-410B-B73F-5FE6C0EBB285}" srcOrd="0" destOrd="0" presId="urn:microsoft.com/office/officeart/2005/8/layout/vList3"/>
    <dgm:cxn modelId="{AB6C5031-96A7-4860-BA11-DE3BBBB294F5}" type="presOf" srcId="{C71DB08A-0817-4BB9-B743-FF12EE853FC0}" destId="{F922E455-306A-46AA-B58A-83D84B3DFF05}" srcOrd="0" destOrd="0" presId="urn:microsoft.com/office/officeart/2005/8/layout/vList3"/>
    <dgm:cxn modelId="{16ADA66C-B358-4220-83CC-8E5AB140C7CD}" srcId="{C71DB08A-0817-4BB9-B743-FF12EE853FC0}" destId="{2B758770-4A2F-4612-AFE8-91DD5CD59307}" srcOrd="0" destOrd="0" parTransId="{D5532125-0E77-4538-A344-3ACB9C9B6291}" sibTransId="{BA8ED3C2-8415-42B7-8AC3-709453595171}"/>
    <dgm:cxn modelId="{0FA9F561-2469-4016-B08C-4F493FD58E77}" type="presOf" srcId="{2B758770-4A2F-4612-AFE8-91DD5CD59307}" destId="{60C8E590-6542-4749-B877-BACE36E55F43}" srcOrd="0" destOrd="0" presId="urn:microsoft.com/office/officeart/2005/8/layout/vList3"/>
    <dgm:cxn modelId="{36C153F1-6FC1-4C30-8985-AD6267C39624}" type="presParOf" srcId="{F922E455-306A-46AA-B58A-83D84B3DFF05}" destId="{971E56C7-05CA-4D27-B751-F9D42B6785FF}" srcOrd="0" destOrd="0" presId="urn:microsoft.com/office/officeart/2005/8/layout/vList3"/>
    <dgm:cxn modelId="{86109E33-1BB0-4078-89FB-12022B3D6CEC}" type="presParOf" srcId="{971E56C7-05CA-4D27-B751-F9D42B6785FF}" destId="{4CBE084A-FD76-49E6-AA4A-B2F01C7BDE1E}" srcOrd="0" destOrd="0" presId="urn:microsoft.com/office/officeart/2005/8/layout/vList3"/>
    <dgm:cxn modelId="{28696151-E242-4A05-9E7A-B9C658161F31}" type="presParOf" srcId="{971E56C7-05CA-4D27-B751-F9D42B6785FF}" destId="{60C8E590-6542-4749-B877-BACE36E55F43}" srcOrd="1" destOrd="0" presId="urn:microsoft.com/office/officeart/2005/8/layout/vList3"/>
    <dgm:cxn modelId="{864693D3-CA50-41CC-8236-9369D8E8B3E7}" type="presParOf" srcId="{F922E455-306A-46AA-B58A-83D84B3DFF05}" destId="{897CFF00-5A7D-4A27-B764-16C47EA94ABF}" srcOrd="1" destOrd="0" presId="urn:microsoft.com/office/officeart/2005/8/layout/vList3"/>
    <dgm:cxn modelId="{40371EAB-4ABF-46CE-9738-00CBAB9FB344}" type="presParOf" srcId="{F922E455-306A-46AA-B58A-83D84B3DFF05}" destId="{08939EC4-0FE5-4443-9C7E-3182C395F396}" srcOrd="2" destOrd="0" presId="urn:microsoft.com/office/officeart/2005/8/layout/vList3"/>
    <dgm:cxn modelId="{4D1355AF-50FF-4206-952C-23CBBC861293}" type="presParOf" srcId="{08939EC4-0FE5-4443-9C7E-3182C395F396}" destId="{581D70C7-D95D-4A8F-9C8B-E5BA3D91C948}" srcOrd="0" destOrd="0" presId="urn:microsoft.com/office/officeart/2005/8/layout/vList3"/>
    <dgm:cxn modelId="{F5F69E50-FC72-4899-9D38-ABAEC75D44BC}" type="presParOf" srcId="{08939EC4-0FE5-4443-9C7E-3182C395F396}" destId="{EA3D5E2F-DE1A-410B-B73F-5FE6C0EBB285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95CE3A-FF33-4B2B-97B4-6D4D3C94B26C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C35E37C-CC58-4FED-848A-9C071C100FD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Экология школьного пространства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6A87FFC-6A44-47F9-9791-FC6C542AC208}" type="parTrans" cxnId="{5D00D871-4B30-4D1E-9358-C7FDE8C8B7F1}">
      <dgm:prSet/>
      <dgm:spPr/>
      <dgm:t>
        <a:bodyPr/>
        <a:lstStyle/>
        <a:p>
          <a:endParaRPr lang="ru-RU"/>
        </a:p>
      </dgm:t>
    </dgm:pt>
    <dgm:pt modelId="{7D588700-E4AD-4752-8C3C-69DFBCDE67C9}" type="sibTrans" cxnId="{5D00D871-4B30-4D1E-9358-C7FDE8C8B7F1}">
      <dgm:prSet/>
      <dgm:spPr/>
      <dgm:t>
        <a:bodyPr/>
        <a:lstStyle/>
        <a:p>
          <a:endParaRPr lang="ru-RU"/>
        </a:p>
      </dgm:t>
    </dgm:pt>
    <dgm:pt modelId="{CE16D2BB-A950-49A8-A40A-8D6405F89A7D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Обновление содержания образования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7573AD3-A034-4BFE-A193-9C408BC1C1AB}" type="parTrans" cxnId="{35D71D47-9335-42E6-A233-4D2E40886B03}">
      <dgm:prSet/>
      <dgm:spPr/>
      <dgm:t>
        <a:bodyPr/>
        <a:lstStyle/>
        <a:p>
          <a:endParaRPr lang="ru-RU"/>
        </a:p>
      </dgm:t>
    </dgm:pt>
    <dgm:pt modelId="{34AAFB58-A933-4B9F-896E-E7B0D22F9776}" type="sibTrans" cxnId="{35D71D47-9335-42E6-A233-4D2E40886B03}">
      <dgm:prSet/>
      <dgm:spPr/>
      <dgm:t>
        <a:bodyPr/>
        <a:lstStyle/>
        <a:p>
          <a:endParaRPr lang="ru-RU"/>
        </a:p>
      </dgm:t>
    </dgm:pt>
    <dgm:pt modelId="{68DAFA22-58FD-48BC-B41A-FE265E2F85F0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Организационные мероприятия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3E05EC8-F823-45BD-ABE3-BC280A394E24}" type="parTrans" cxnId="{349ACD42-534A-4087-ACB9-5D5E21ACA74F}">
      <dgm:prSet/>
      <dgm:spPr/>
      <dgm:t>
        <a:bodyPr/>
        <a:lstStyle/>
        <a:p>
          <a:endParaRPr lang="ru-RU"/>
        </a:p>
      </dgm:t>
    </dgm:pt>
    <dgm:pt modelId="{2CF84CD1-70E9-4814-A56C-6F90ECCCEAD5}" type="sibTrans" cxnId="{349ACD42-534A-4087-ACB9-5D5E21ACA74F}">
      <dgm:prSet/>
      <dgm:spPr/>
      <dgm:t>
        <a:bodyPr/>
        <a:lstStyle/>
        <a:p>
          <a:endParaRPr lang="ru-RU"/>
        </a:p>
      </dgm:t>
    </dgm:pt>
    <dgm:pt modelId="{26A4DC40-6FB2-452E-A07E-CD059E39096E}" type="pres">
      <dgm:prSet presAssocID="{8495CE3A-FF33-4B2B-97B4-6D4D3C94B26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0B243B-1A33-4E93-8CB2-50CB91D6A4F1}" type="pres">
      <dgm:prSet presAssocID="{CE16D2BB-A950-49A8-A40A-8D6405F89A7D}" presName="circle1" presStyleLbl="node1" presStyleIdx="0" presStyleCnt="3"/>
      <dgm:spPr/>
    </dgm:pt>
    <dgm:pt modelId="{FF328939-505F-4041-AC9C-47C198A1B190}" type="pres">
      <dgm:prSet presAssocID="{CE16D2BB-A950-49A8-A40A-8D6405F89A7D}" presName="space" presStyleCnt="0"/>
      <dgm:spPr/>
    </dgm:pt>
    <dgm:pt modelId="{C6214B3D-D4A7-45FC-91E1-2F1676B689A8}" type="pres">
      <dgm:prSet presAssocID="{CE16D2BB-A950-49A8-A40A-8D6405F89A7D}" presName="rect1" presStyleLbl="alignAcc1" presStyleIdx="0" presStyleCnt="3"/>
      <dgm:spPr/>
      <dgm:t>
        <a:bodyPr/>
        <a:lstStyle/>
        <a:p>
          <a:endParaRPr lang="ru-RU"/>
        </a:p>
      </dgm:t>
    </dgm:pt>
    <dgm:pt modelId="{D4D518ED-326B-4BF0-928A-C191421101EC}" type="pres">
      <dgm:prSet presAssocID="{68DAFA22-58FD-48BC-B41A-FE265E2F85F0}" presName="vertSpace2" presStyleLbl="node1" presStyleIdx="0" presStyleCnt="3"/>
      <dgm:spPr/>
    </dgm:pt>
    <dgm:pt modelId="{F2C2CE95-323B-4C94-9342-9D6D7816767D}" type="pres">
      <dgm:prSet presAssocID="{68DAFA22-58FD-48BC-B41A-FE265E2F85F0}" presName="circle2" presStyleLbl="node1" presStyleIdx="1" presStyleCnt="3"/>
      <dgm:spPr/>
    </dgm:pt>
    <dgm:pt modelId="{95BC23D8-05A6-4DDF-AD62-17B21E12E987}" type="pres">
      <dgm:prSet presAssocID="{68DAFA22-58FD-48BC-B41A-FE265E2F85F0}" presName="rect2" presStyleLbl="alignAcc1" presStyleIdx="1" presStyleCnt="3"/>
      <dgm:spPr/>
      <dgm:t>
        <a:bodyPr/>
        <a:lstStyle/>
        <a:p>
          <a:endParaRPr lang="ru-RU"/>
        </a:p>
      </dgm:t>
    </dgm:pt>
    <dgm:pt modelId="{7E699E9C-75A1-4259-B6C0-AC54B30DEAD0}" type="pres">
      <dgm:prSet presAssocID="{FC35E37C-CC58-4FED-848A-9C071C100FDC}" presName="vertSpace3" presStyleLbl="node1" presStyleIdx="1" presStyleCnt="3"/>
      <dgm:spPr/>
    </dgm:pt>
    <dgm:pt modelId="{5F9CEBB6-99D2-4BA0-AE10-494B0F116102}" type="pres">
      <dgm:prSet presAssocID="{FC35E37C-CC58-4FED-848A-9C071C100FDC}" presName="circle3" presStyleLbl="node1" presStyleIdx="2" presStyleCnt="3"/>
      <dgm:spPr/>
    </dgm:pt>
    <dgm:pt modelId="{11C2DB46-5ACB-45ED-9DE0-EDAB267B1467}" type="pres">
      <dgm:prSet presAssocID="{FC35E37C-CC58-4FED-848A-9C071C100FDC}" presName="rect3" presStyleLbl="alignAcc1" presStyleIdx="2" presStyleCnt="3"/>
      <dgm:spPr/>
      <dgm:t>
        <a:bodyPr/>
        <a:lstStyle/>
        <a:p>
          <a:endParaRPr lang="ru-RU"/>
        </a:p>
      </dgm:t>
    </dgm:pt>
    <dgm:pt modelId="{58340D08-B3F1-40EA-AB17-CA47A3400A3F}" type="pres">
      <dgm:prSet presAssocID="{CE16D2BB-A950-49A8-A40A-8D6405F89A7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E87DB-E059-436B-BF4C-F620A827E75C}" type="pres">
      <dgm:prSet presAssocID="{68DAFA22-58FD-48BC-B41A-FE265E2F85F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9E2EF-8C77-4183-B472-28DC58338B0B}" type="pres">
      <dgm:prSet presAssocID="{FC35E37C-CC58-4FED-848A-9C071C100FD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D71D47-9335-42E6-A233-4D2E40886B03}" srcId="{8495CE3A-FF33-4B2B-97B4-6D4D3C94B26C}" destId="{CE16D2BB-A950-49A8-A40A-8D6405F89A7D}" srcOrd="0" destOrd="0" parTransId="{37573AD3-A034-4BFE-A193-9C408BC1C1AB}" sibTransId="{34AAFB58-A933-4B9F-896E-E7B0D22F9776}"/>
    <dgm:cxn modelId="{FE361B21-F014-4F3B-A582-EDDFE1EC938D}" type="presOf" srcId="{FC35E37C-CC58-4FED-848A-9C071C100FDC}" destId="{2BE9E2EF-8C77-4183-B472-28DC58338B0B}" srcOrd="1" destOrd="0" presId="urn:microsoft.com/office/officeart/2005/8/layout/target3"/>
    <dgm:cxn modelId="{5D00D871-4B30-4D1E-9358-C7FDE8C8B7F1}" srcId="{8495CE3A-FF33-4B2B-97B4-6D4D3C94B26C}" destId="{FC35E37C-CC58-4FED-848A-9C071C100FDC}" srcOrd="2" destOrd="0" parTransId="{76A87FFC-6A44-47F9-9791-FC6C542AC208}" sibTransId="{7D588700-E4AD-4752-8C3C-69DFBCDE67C9}"/>
    <dgm:cxn modelId="{25AFACE5-9E99-47F3-9E6C-FE7A10832098}" type="presOf" srcId="{8495CE3A-FF33-4B2B-97B4-6D4D3C94B26C}" destId="{26A4DC40-6FB2-452E-A07E-CD059E39096E}" srcOrd="0" destOrd="0" presId="urn:microsoft.com/office/officeart/2005/8/layout/target3"/>
    <dgm:cxn modelId="{020FB2CD-DBAA-466F-AD68-66EA54E94867}" type="presOf" srcId="{CE16D2BB-A950-49A8-A40A-8D6405F89A7D}" destId="{C6214B3D-D4A7-45FC-91E1-2F1676B689A8}" srcOrd="0" destOrd="0" presId="urn:microsoft.com/office/officeart/2005/8/layout/target3"/>
    <dgm:cxn modelId="{DC745429-E125-42F0-8B27-A3491A90E835}" type="presOf" srcId="{68DAFA22-58FD-48BC-B41A-FE265E2F85F0}" destId="{E69E87DB-E059-436B-BF4C-F620A827E75C}" srcOrd="1" destOrd="0" presId="urn:microsoft.com/office/officeart/2005/8/layout/target3"/>
    <dgm:cxn modelId="{6F325720-FCF3-42A5-8550-BAC64A274C38}" type="presOf" srcId="{68DAFA22-58FD-48BC-B41A-FE265E2F85F0}" destId="{95BC23D8-05A6-4DDF-AD62-17B21E12E987}" srcOrd="0" destOrd="0" presId="urn:microsoft.com/office/officeart/2005/8/layout/target3"/>
    <dgm:cxn modelId="{F58B1266-E47D-4BF4-95E6-CC7698814A77}" type="presOf" srcId="{FC35E37C-CC58-4FED-848A-9C071C100FDC}" destId="{11C2DB46-5ACB-45ED-9DE0-EDAB267B1467}" srcOrd="0" destOrd="0" presId="urn:microsoft.com/office/officeart/2005/8/layout/target3"/>
    <dgm:cxn modelId="{349ACD42-534A-4087-ACB9-5D5E21ACA74F}" srcId="{8495CE3A-FF33-4B2B-97B4-6D4D3C94B26C}" destId="{68DAFA22-58FD-48BC-B41A-FE265E2F85F0}" srcOrd="1" destOrd="0" parTransId="{D3E05EC8-F823-45BD-ABE3-BC280A394E24}" sibTransId="{2CF84CD1-70E9-4814-A56C-6F90ECCCEAD5}"/>
    <dgm:cxn modelId="{4393D898-4C57-4FED-89ED-C63DDAB9C136}" type="presOf" srcId="{CE16D2BB-A950-49A8-A40A-8D6405F89A7D}" destId="{58340D08-B3F1-40EA-AB17-CA47A3400A3F}" srcOrd="1" destOrd="0" presId="urn:microsoft.com/office/officeart/2005/8/layout/target3"/>
    <dgm:cxn modelId="{B1CE6899-EFD2-4E37-A461-6A736F522851}" type="presParOf" srcId="{26A4DC40-6FB2-452E-A07E-CD059E39096E}" destId="{B60B243B-1A33-4E93-8CB2-50CB91D6A4F1}" srcOrd="0" destOrd="0" presId="urn:microsoft.com/office/officeart/2005/8/layout/target3"/>
    <dgm:cxn modelId="{EFD6F17A-C982-496D-BEB7-5BEF2F90C043}" type="presParOf" srcId="{26A4DC40-6FB2-452E-A07E-CD059E39096E}" destId="{FF328939-505F-4041-AC9C-47C198A1B190}" srcOrd="1" destOrd="0" presId="urn:microsoft.com/office/officeart/2005/8/layout/target3"/>
    <dgm:cxn modelId="{8B3BF212-1704-4045-8A4E-287E5BCA90E2}" type="presParOf" srcId="{26A4DC40-6FB2-452E-A07E-CD059E39096E}" destId="{C6214B3D-D4A7-45FC-91E1-2F1676B689A8}" srcOrd="2" destOrd="0" presId="urn:microsoft.com/office/officeart/2005/8/layout/target3"/>
    <dgm:cxn modelId="{75288019-E385-4667-B6C9-4A253FA16AEB}" type="presParOf" srcId="{26A4DC40-6FB2-452E-A07E-CD059E39096E}" destId="{D4D518ED-326B-4BF0-928A-C191421101EC}" srcOrd="3" destOrd="0" presId="urn:microsoft.com/office/officeart/2005/8/layout/target3"/>
    <dgm:cxn modelId="{CE7634D1-4D5F-405B-94A0-1EF5EC9C1E8B}" type="presParOf" srcId="{26A4DC40-6FB2-452E-A07E-CD059E39096E}" destId="{F2C2CE95-323B-4C94-9342-9D6D7816767D}" srcOrd="4" destOrd="0" presId="urn:microsoft.com/office/officeart/2005/8/layout/target3"/>
    <dgm:cxn modelId="{D495F5A0-1B55-451D-80BE-2C81A662ABE0}" type="presParOf" srcId="{26A4DC40-6FB2-452E-A07E-CD059E39096E}" destId="{95BC23D8-05A6-4DDF-AD62-17B21E12E987}" srcOrd="5" destOrd="0" presId="urn:microsoft.com/office/officeart/2005/8/layout/target3"/>
    <dgm:cxn modelId="{8C09C983-B0D2-4EFA-84DE-B58C13B6026C}" type="presParOf" srcId="{26A4DC40-6FB2-452E-A07E-CD059E39096E}" destId="{7E699E9C-75A1-4259-B6C0-AC54B30DEAD0}" srcOrd="6" destOrd="0" presId="urn:microsoft.com/office/officeart/2005/8/layout/target3"/>
    <dgm:cxn modelId="{92B57918-8368-4842-B621-4FD00101CEAF}" type="presParOf" srcId="{26A4DC40-6FB2-452E-A07E-CD059E39096E}" destId="{5F9CEBB6-99D2-4BA0-AE10-494B0F116102}" srcOrd="7" destOrd="0" presId="urn:microsoft.com/office/officeart/2005/8/layout/target3"/>
    <dgm:cxn modelId="{A3012D43-835C-4C45-8B6D-CA99ADF5678C}" type="presParOf" srcId="{26A4DC40-6FB2-452E-A07E-CD059E39096E}" destId="{11C2DB46-5ACB-45ED-9DE0-EDAB267B1467}" srcOrd="8" destOrd="0" presId="urn:microsoft.com/office/officeart/2005/8/layout/target3"/>
    <dgm:cxn modelId="{6EF6F54C-B9F8-4C08-B8D9-29F93D44724A}" type="presParOf" srcId="{26A4DC40-6FB2-452E-A07E-CD059E39096E}" destId="{58340D08-B3F1-40EA-AB17-CA47A3400A3F}" srcOrd="9" destOrd="0" presId="urn:microsoft.com/office/officeart/2005/8/layout/target3"/>
    <dgm:cxn modelId="{5A03629E-A0F5-455A-A018-733CA66C61E6}" type="presParOf" srcId="{26A4DC40-6FB2-452E-A07E-CD059E39096E}" destId="{E69E87DB-E059-436B-BF4C-F620A827E75C}" srcOrd="10" destOrd="0" presId="urn:microsoft.com/office/officeart/2005/8/layout/target3"/>
    <dgm:cxn modelId="{2A125647-338D-4E72-B05E-896AC4FD8684}" type="presParOf" srcId="{26A4DC40-6FB2-452E-A07E-CD059E39096E}" destId="{2BE9E2EF-8C77-4183-B472-28DC58338B0B}" srcOrd="11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40A2C7-0017-4AD5-B472-DE5AEA68450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F488EA0-13C3-4E38-9D20-5BB1A78A804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Медицинская и гигиеническая профилактика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  <a:p>
          <a:endParaRPr lang="ru-RU" dirty="0"/>
        </a:p>
      </dgm:t>
    </dgm:pt>
    <dgm:pt modelId="{68A9DF2D-A195-4D49-805B-563A01895C57}" type="parTrans" cxnId="{610DB49D-E3B8-4ADF-B921-1A4C875A0508}">
      <dgm:prSet/>
      <dgm:spPr/>
      <dgm:t>
        <a:bodyPr/>
        <a:lstStyle/>
        <a:p>
          <a:endParaRPr lang="ru-RU"/>
        </a:p>
      </dgm:t>
    </dgm:pt>
    <dgm:pt modelId="{C9974D30-0237-45E1-B6B1-7B174DA647E4}" type="sibTrans" cxnId="{610DB49D-E3B8-4ADF-B921-1A4C875A0508}">
      <dgm:prSet/>
      <dgm:spPr/>
      <dgm:t>
        <a:bodyPr/>
        <a:lstStyle/>
        <a:p>
          <a:endParaRPr lang="ru-RU"/>
        </a:p>
      </dgm:t>
    </dgm:pt>
    <dgm:pt modelId="{FB5BCB6B-9F2F-4929-B288-B419B86825EB}">
      <dgm:prSet phldrT="[Текст]" phldr="1"/>
      <dgm:spPr/>
      <dgm:t>
        <a:bodyPr/>
        <a:lstStyle/>
        <a:p>
          <a:endParaRPr lang="ru-RU"/>
        </a:p>
      </dgm:t>
    </dgm:pt>
    <dgm:pt modelId="{9541EC9E-BC09-4298-9822-0E400785BE6A}" type="parTrans" cxnId="{6305E9C4-F9A0-4699-89C0-DEAF8717660C}">
      <dgm:prSet/>
      <dgm:spPr/>
      <dgm:t>
        <a:bodyPr/>
        <a:lstStyle/>
        <a:p>
          <a:endParaRPr lang="ru-RU"/>
        </a:p>
      </dgm:t>
    </dgm:pt>
    <dgm:pt modelId="{4EAFEF91-7B56-42B7-BAD2-0A95E34B90DC}" type="sibTrans" cxnId="{6305E9C4-F9A0-4699-89C0-DEAF8717660C}">
      <dgm:prSet/>
      <dgm:spPr/>
      <dgm:t>
        <a:bodyPr/>
        <a:lstStyle/>
        <a:p>
          <a:endParaRPr lang="ru-RU"/>
        </a:p>
      </dgm:t>
    </dgm:pt>
    <dgm:pt modelId="{B93D788C-0019-444E-840D-966B01CFD5EE}">
      <dgm:prSet phldrT="[Текст]" phldr="1"/>
      <dgm:spPr/>
      <dgm:t>
        <a:bodyPr/>
        <a:lstStyle/>
        <a:p>
          <a:endParaRPr lang="ru-RU" dirty="0"/>
        </a:p>
      </dgm:t>
    </dgm:pt>
    <dgm:pt modelId="{F99DFE51-BF21-4697-9F1B-2388F15F7F33}" type="parTrans" cxnId="{33D4AAF7-2F6B-4FE0-B085-3E4B3C8F83C2}">
      <dgm:prSet/>
      <dgm:spPr/>
      <dgm:t>
        <a:bodyPr/>
        <a:lstStyle/>
        <a:p>
          <a:endParaRPr lang="ru-RU"/>
        </a:p>
      </dgm:t>
    </dgm:pt>
    <dgm:pt modelId="{E4FE0994-1750-4ECF-BBBC-745E901E8BB3}" type="sibTrans" cxnId="{33D4AAF7-2F6B-4FE0-B085-3E4B3C8F83C2}">
      <dgm:prSet/>
      <dgm:spPr/>
      <dgm:t>
        <a:bodyPr/>
        <a:lstStyle/>
        <a:p>
          <a:endParaRPr lang="ru-RU"/>
        </a:p>
      </dgm:t>
    </dgm:pt>
    <dgm:pt modelId="{A4CF75D3-45D1-4450-B62F-0D4B43A3F5F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Социальная помощь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  <a:p>
          <a:endParaRPr lang="ru-RU" dirty="0"/>
        </a:p>
      </dgm:t>
    </dgm:pt>
    <dgm:pt modelId="{2962FDF4-3BC0-42BF-B535-F41C68EF8206}" type="parTrans" cxnId="{CD32F43C-3EE3-4B96-80C5-C76576A4BC9C}">
      <dgm:prSet/>
      <dgm:spPr/>
      <dgm:t>
        <a:bodyPr/>
        <a:lstStyle/>
        <a:p>
          <a:endParaRPr lang="ru-RU"/>
        </a:p>
      </dgm:t>
    </dgm:pt>
    <dgm:pt modelId="{77218E15-71A1-4AC7-8851-B42A43D77B0A}" type="sibTrans" cxnId="{CD32F43C-3EE3-4B96-80C5-C76576A4BC9C}">
      <dgm:prSet/>
      <dgm:spPr/>
      <dgm:t>
        <a:bodyPr/>
        <a:lstStyle/>
        <a:p>
          <a:endParaRPr lang="ru-RU"/>
        </a:p>
      </dgm:t>
    </dgm:pt>
    <dgm:pt modelId="{2E804C32-7B6F-4314-8C56-0EA7A800DBF4}">
      <dgm:prSet phldrT="[Текст]" phldr="1"/>
      <dgm:spPr/>
      <dgm:t>
        <a:bodyPr/>
        <a:lstStyle/>
        <a:p>
          <a:endParaRPr lang="ru-RU" dirty="0"/>
        </a:p>
      </dgm:t>
    </dgm:pt>
    <dgm:pt modelId="{F1B99D43-CC14-41A9-AA87-2B4940BD3A50}" type="parTrans" cxnId="{9CAF2E0D-40F5-43BC-8780-AAC9AE6776C3}">
      <dgm:prSet/>
      <dgm:spPr/>
      <dgm:t>
        <a:bodyPr/>
        <a:lstStyle/>
        <a:p>
          <a:endParaRPr lang="ru-RU"/>
        </a:p>
      </dgm:t>
    </dgm:pt>
    <dgm:pt modelId="{719A3984-E598-4177-9119-5B91F4F1A0BD}" type="sibTrans" cxnId="{9CAF2E0D-40F5-43BC-8780-AAC9AE6776C3}">
      <dgm:prSet/>
      <dgm:spPr/>
      <dgm:t>
        <a:bodyPr/>
        <a:lstStyle/>
        <a:p>
          <a:endParaRPr lang="ru-RU"/>
        </a:p>
      </dgm:t>
    </dgm:pt>
    <dgm:pt modelId="{645A67A7-542D-4309-88A7-B8906674C4C0}">
      <dgm:prSet phldrT="[Текст]" phldr="1"/>
      <dgm:spPr/>
      <dgm:t>
        <a:bodyPr/>
        <a:lstStyle/>
        <a:p>
          <a:endParaRPr lang="ru-RU" dirty="0"/>
        </a:p>
      </dgm:t>
    </dgm:pt>
    <dgm:pt modelId="{92CA157D-4A12-40B8-B70E-E4A8469966C0}" type="parTrans" cxnId="{351BD53A-029E-41A9-8E60-ADB3E0685A4F}">
      <dgm:prSet/>
      <dgm:spPr/>
      <dgm:t>
        <a:bodyPr/>
        <a:lstStyle/>
        <a:p>
          <a:endParaRPr lang="ru-RU"/>
        </a:p>
      </dgm:t>
    </dgm:pt>
    <dgm:pt modelId="{48E22CA1-4B3A-4F38-826F-DC36AADE6FD1}" type="sibTrans" cxnId="{351BD53A-029E-41A9-8E60-ADB3E0685A4F}">
      <dgm:prSet/>
      <dgm:spPr/>
      <dgm:t>
        <a:bodyPr/>
        <a:lstStyle/>
        <a:p>
          <a:endParaRPr lang="ru-RU"/>
        </a:p>
      </dgm:t>
    </dgm:pt>
    <dgm:pt modelId="{6A99D44E-44A5-4B2D-9487-7F369A4FECBE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Создание психологической среды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2420D3-EA94-409B-AEFE-D673DE495172}" type="parTrans" cxnId="{648EBF7D-1357-4E27-9440-3839C833A36F}">
      <dgm:prSet/>
      <dgm:spPr/>
      <dgm:t>
        <a:bodyPr/>
        <a:lstStyle/>
        <a:p>
          <a:endParaRPr lang="ru-RU"/>
        </a:p>
      </dgm:t>
    </dgm:pt>
    <dgm:pt modelId="{5C2B75EB-3851-44AF-97B9-0498D1354CC7}" type="sibTrans" cxnId="{648EBF7D-1357-4E27-9440-3839C833A36F}">
      <dgm:prSet/>
      <dgm:spPr/>
      <dgm:t>
        <a:bodyPr/>
        <a:lstStyle/>
        <a:p>
          <a:endParaRPr lang="ru-RU"/>
        </a:p>
      </dgm:t>
    </dgm:pt>
    <dgm:pt modelId="{05D90419-2F2E-4FF8-9D1D-8BA2F03283EB}" type="pres">
      <dgm:prSet presAssocID="{CD40A2C7-0017-4AD5-B472-DE5AEA68450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000EF2-1935-4A3F-AFB4-F0BAA5EC63E4}" type="pres">
      <dgm:prSet presAssocID="{6A99D44E-44A5-4B2D-9487-7F369A4FECBE}" presName="circle1" presStyleLbl="node1" presStyleIdx="0" presStyleCnt="3"/>
      <dgm:spPr/>
    </dgm:pt>
    <dgm:pt modelId="{47DB567E-63A3-4EF7-88D3-D590D0FD5C6A}" type="pres">
      <dgm:prSet presAssocID="{6A99D44E-44A5-4B2D-9487-7F369A4FECBE}" presName="space" presStyleCnt="0"/>
      <dgm:spPr/>
    </dgm:pt>
    <dgm:pt modelId="{EA0A857D-B0B4-4373-B31C-C445C3725542}" type="pres">
      <dgm:prSet presAssocID="{6A99D44E-44A5-4B2D-9487-7F369A4FECBE}" presName="rect1" presStyleLbl="alignAcc1" presStyleIdx="0" presStyleCnt="3" custLinFactNeighborX="388" custLinFactNeighborY="-13554"/>
      <dgm:spPr/>
      <dgm:t>
        <a:bodyPr/>
        <a:lstStyle/>
        <a:p>
          <a:endParaRPr lang="ru-RU"/>
        </a:p>
      </dgm:t>
    </dgm:pt>
    <dgm:pt modelId="{736AAFF1-B54F-4DEE-A392-35801649D398}" type="pres">
      <dgm:prSet presAssocID="{0F488EA0-13C3-4E38-9D20-5BB1A78A804F}" presName="vertSpace2" presStyleLbl="node1" presStyleIdx="0" presStyleCnt="3"/>
      <dgm:spPr/>
    </dgm:pt>
    <dgm:pt modelId="{296237FF-38A2-4A90-9FDB-E31141A22388}" type="pres">
      <dgm:prSet presAssocID="{0F488EA0-13C3-4E38-9D20-5BB1A78A804F}" presName="circle2" presStyleLbl="node1" presStyleIdx="1" presStyleCnt="3"/>
      <dgm:spPr/>
    </dgm:pt>
    <dgm:pt modelId="{2138120D-19D0-4C1C-A7F6-B7CE6113B68B}" type="pres">
      <dgm:prSet presAssocID="{0F488EA0-13C3-4E38-9D20-5BB1A78A804F}" presName="rect2" presStyleLbl="alignAcc1" presStyleIdx="1" presStyleCnt="3"/>
      <dgm:spPr/>
      <dgm:t>
        <a:bodyPr/>
        <a:lstStyle/>
        <a:p>
          <a:endParaRPr lang="ru-RU"/>
        </a:p>
      </dgm:t>
    </dgm:pt>
    <dgm:pt modelId="{759A0AE8-D086-4A20-AF8E-8CBB742DBC85}" type="pres">
      <dgm:prSet presAssocID="{A4CF75D3-45D1-4450-B62F-0D4B43A3F5FF}" presName="vertSpace3" presStyleLbl="node1" presStyleIdx="1" presStyleCnt="3"/>
      <dgm:spPr/>
    </dgm:pt>
    <dgm:pt modelId="{4068FA34-3121-4A61-97AA-74A2D99D224B}" type="pres">
      <dgm:prSet presAssocID="{A4CF75D3-45D1-4450-B62F-0D4B43A3F5FF}" presName="circle3" presStyleLbl="node1" presStyleIdx="2" presStyleCnt="3" custLinFactNeighborX="-7576" custLinFactNeighborY="0"/>
      <dgm:spPr/>
    </dgm:pt>
    <dgm:pt modelId="{8C6F7EFD-862F-40D5-8EC6-6797A04BD24A}" type="pres">
      <dgm:prSet presAssocID="{A4CF75D3-45D1-4450-B62F-0D4B43A3F5FF}" presName="rect3" presStyleLbl="alignAcc1" presStyleIdx="2" presStyleCnt="3" custScaleY="87979" custLinFactNeighborX="2301" custLinFactNeighborY="-2174"/>
      <dgm:spPr/>
      <dgm:t>
        <a:bodyPr/>
        <a:lstStyle/>
        <a:p>
          <a:endParaRPr lang="ru-RU"/>
        </a:p>
      </dgm:t>
    </dgm:pt>
    <dgm:pt modelId="{EDC3D3F1-47A9-43F9-9B6B-BE3BDFC47E50}" type="pres">
      <dgm:prSet presAssocID="{6A99D44E-44A5-4B2D-9487-7F369A4FECB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FFD62-BBF3-45CB-BD45-79560C314C93}" type="pres">
      <dgm:prSet presAssocID="{6A99D44E-44A5-4B2D-9487-7F369A4FECBE}" presName="rect1ChTx" presStyleLbl="alignAcc1" presStyleIdx="2" presStyleCnt="3">
        <dgm:presLayoutVars>
          <dgm:bulletEnabled val="1"/>
        </dgm:presLayoutVars>
      </dgm:prSet>
      <dgm:spPr/>
    </dgm:pt>
    <dgm:pt modelId="{D4B79436-DB29-4762-B9E3-25E8E8441E34}" type="pres">
      <dgm:prSet presAssocID="{0F488EA0-13C3-4E38-9D20-5BB1A78A804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5F2ED-F0FA-4539-A2C6-4EF6680E56C4}" type="pres">
      <dgm:prSet presAssocID="{0F488EA0-13C3-4E38-9D20-5BB1A78A804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5A5C6-30C2-46C3-90C5-6202C9ED153F}" type="pres">
      <dgm:prSet presAssocID="{A4CF75D3-45D1-4450-B62F-0D4B43A3F5F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21C11-ED6B-4A6C-BAF1-FF0DD2B4EB83}" type="pres">
      <dgm:prSet presAssocID="{A4CF75D3-45D1-4450-B62F-0D4B43A3F5F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8EBF7D-1357-4E27-9440-3839C833A36F}" srcId="{CD40A2C7-0017-4AD5-B472-DE5AEA684502}" destId="{6A99D44E-44A5-4B2D-9487-7F369A4FECBE}" srcOrd="0" destOrd="0" parTransId="{FF2420D3-EA94-409B-AEFE-D673DE495172}" sibTransId="{5C2B75EB-3851-44AF-97B9-0498D1354CC7}"/>
    <dgm:cxn modelId="{070C8735-B75D-4163-AB70-33E7887D1745}" type="presOf" srcId="{A4CF75D3-45D1-4450-B62F-0D4B43A3F5FF}" destId="{8C6F7EFD-862F-40D5-8EC6-6797A04BD24A}" srcOrd="0" destOrd="0" presId="urn:microsoft.com/office/officeart/2005/8/layout/target3"/>
    <dgm:cxn modelId="{8176292C-B4E5-47F8-9AA3-1E706222F321}" type="presOf" srcId="{B93D788C-0019-444E-840D-966B01CFD5EE}" destId="{6635F2ED-F0FA-4539-A2C6-4EF6680E56C4}" srcOrd="0" destOrd="1" presId="urn:microsoft.com/office/officeart/2005/8/layout/target3"/>
    <dgm:cxn modelId="{9CAF2E0D-40F5-43BC-8780-AAC9AE6776C3}" srcId="{A4CF75D3-45D1-4450-B62F-0D4B43A3F5FF}" destId="{2E804C32-7B6F-4314-8C56-0EA7A800DBF4}" srcOrd="0" destOrd="0" parTransId="{F1B99D43-CC14-41A9-AA87-2B4940BD3A50}" sibTransId="{719A3984-E598-4177-9119-5B91F4F1A0BD}"/>
    <dgm:cxn modelId="{73574F77-055D-482C-BDA6-6E14AF6A1186}" type="presOf" srcId="{A4CF75D3-45D1-4450-B62F-0D4B43A3F5FF}" destId="{FBD5A5C6-30C2-46C3-90C5-6202C9ED153F}" srcOrd="1" destOrd="0" presId="urn:microsoft.com/office/officeart/2005/8/layout/target3"/>
    <dgm:cxn modelId="{610DB49D-E3B8-4ADF-B921-1A4C875A0508}" srcId="{CD40A2C7-0017-4AD5-B472-DE5AEA684502}" destId="{0F488EA0-13C3-4E38-9D20-5BB1A78A804F}" srcOrd="1" destOrd="0" parTransId="{68A9DF2D-A195-4D49-805B-563A01895C57}" sibTransId="{C9974D30-0237-45E1-B6B1-7B174DA647E4}"/>
    <dgm:cxn modelId="{6305E9C4-F9A0-4699-89C0-DEAF8717660C}" srcId="{0F488EA0-13C3-4E38-9D20-5BB1A78A804F}" destId="{FB5BCB6B-9F2F-4929-B288-B419B86825EB}" srcOrd="0" destOrd="0" parTransId="{9541EC9E-BC09-4298-9822-0E400785BE6A}" sibTransId="{4EAFEF91-7B56-42B7-BAD2-0A95E34B90DC}"/>
    <dgm:cxn modelId="{600052A4-CDC4-45C7-9DF4-45CF13D5D293}" type="presOf" srcId="{0F488EA0-13C3-4E38-9D20-5BB1A78A804F}" destId="{D4B79436-DB29-4762-B9E3-25E8E8441E34}" srcOrd="1" destOrd="0" presId="urn:microsoft.com/office/officeart/2005/8/layout/target3"/>
    <dgm:cxn modelId="{33D4AAF7-2F6B-4FE0-B085-3E4B3C8F83C2}" srcId="{0F488EA0-13C3-4E38-9D20-5BB1A78A804F}" destId="{B93D788C-0019-444E-840D-966B01CFD5EE}" srcOrd="1" destOrd="0" parTransId="{F99DFE51-BF21-4697-9F1B-2388F15F7F33}" sibTransId="{E4FE0994-1750-4ECF-BBBC-745E901E8BB3}"/>
    <dgm:cxn modelId="{C3440E0A-FF02-4519-B71C-7C9E91028675}" type="presOf" srcId="{0F488EA0-13C3-4E38-9D20-5BB1A78A804F}" destId="{2138120D-19D0-4C1C-A7F6-B7CE6113B68B}" srcOrd="0" destOrd="0" presId="urn:microsoft.com/office/officeart/2005/8/layout/target3"/>
    <dgm:cxn modelId="{10B96A5F-4BC1-44B7-9019-2C71833A1782}" type="presOf" srcId="{FB5BCB6B-9F2F-4929-B288-B419B86825EB}" destId="{6635F2ED-F0FA-4539-A2C6-4EF6680E56C4}" srcOrd="0" destOrd="0" presId="urn:microsoft.com/office/officeart/2005/8/layout/target3"/>
    <dgm:cxn modelId="{3492FE61-EF28-472C-92B1-0992694A23C5}" type="presOf" srcId="{6A99D44E-44A5-4B2D-9487-7F369A4FECBE}" destId="{EDC3D3F1-47A9-43F9-9B6B-BE3BDFC47E50}" srcOrd="1" destOrd="0" presId="urn:microsoft.com/office/officeart/2005/8/layout/target3"/>
    <dgm:cxn modelId="{173CC2D5-5A34-4E35-9CD3-052E80B15256}" type="presOf" srcId="{6A99D44E-44A5-4B2D-9487-7F369A4FECBE}" destId="{EA0A857D-B0B4-4373-B31C-C445C3725542}" srcOrd="0" destOrd="0" presId="urn:microsoft.com/office/officeart/2005/8/layout/target3"/>
    <dgm:cxn modelId="{842EF8E8-195F-41BD-9A58-0E763A38576F}" type="presOf" srcId="{2E804C32-7B6F-4314-8C56-0EA7A800DBF4}" destId="{4BB21C11-ED6B-4A6C-BAF1-FF0DD2B4EB83}" srcOrd="0" destOrd="0" presId="urn:microsoft.com/office/officeart/2005/8/layout/target3"/>
    <dgm:cxn modelId="{351BD53A-029E-41A9-8E60-ADB3E0685A4F}" srcId="{A4CF75D3-45D1-4450-B62F-0D4B43A3F5FF}" destId="{645A67A7-542D-4309-88A7-B8906674C4C0}" srcOrd="1" destOrd="0" parTransId="{92CA157D-4A12-40B8-B70E-E4A8469966C0}" sibTransId="{48E22CA1-4B3A-4F38-826F-DC36AADE6FD1}"/>
    <dgm:cxn modelId="{CD32F43C-3EE3-4B96-80C5-C76576A4BC9C}" srcId="{CD40A2C7-0017-4AD5-B472-DE5AEA684502}" destId="{A4CF75D3-45D1-4450-B62F-0D4B43A3F5FF}" srcOrd="2" destOrd="0" parTransId="{2962FDF4-3BC0-42BF-B535-F41C68EF8206}" sibTransId="{77218E15-71A1-4AC7-8851-B42A43D77B0A}"/>
    <dgm:cxn modelId="{6AA7F353-EC5A-4C4A-948A-0F8F630FE9AD}" type="presOf" srcId="{645A67A7-542D-4309-88A7-B8906674C4C0}" destId="{4BB21C11-ED6B-4A6C-BAF1-FF0DD2B4EB83}" srcOrd="0" destOrd="1" presId="urn:microsoft.com/office/officeart/2005/8/layout/target3"/>
    <dgm:cxn modelId="{922A0BC8-6A52-434F-97B5-09D0E283BECA}" type="presOf" srcId="{CD40A2C7-0017-4AD5-B472-DE5AEA684502}" destId="{05D90419-2F2E-4FF8-9D1D-8BA2F03283EB}" srcOrd="0" destOrd="0" presId="urn:microsoft.com/office/officeart/2005/8/layout/target3"/>
    <dgm:cxn modelId="{AFC811CE-8263-4A57-992F-36159ADE125D}" type="presParOf" srcId="{05D90419-2F2E-4FF8-9D1D-8BA2F03283EB}" destId="{51000EF2-1935-4A3F-AFB4-F0BAA5EC63E4}" srcOrd="0" destOrd="0" presId="urn:microsoft.com/office/officeart/2005/8/layout/target3"/>
    <dgm:cxn modelId="{29A74A16-73D7-4FF6-8038-5C55CA483912}" type="presParOf" srcId="{05D90419-2F2E-4FF8-9D1D-8BA2F03283EB}" destId="{47DB567E-63A3-4EF7-88D3-D590D0FD5C6A}" srcOrd="1" destOrd="0" presId="urn:microsoft.com/office/officeart/2005/8/layout/target3"/>
    <dgm:cxn modelId="{E857CEA9-BE0A-4E1A-8E5B-F4ABE8166E93}" type="presParOf" srcId="{05D90419-2F2E-4FF8-9D1D-8BA2F03283EB}" destId="{EA0A857D-B0B4-4373-B31C-C445C3725542}" srcOrd="2" destOrd="0" presId="urn:microsoft.com/office/officeart/2005/8/layout/target3"/>
    <dgm:cxn modelId="{FF64143A-73B1-42CE-A2A8-52DB3769DEEA}" type="presParOf" srcId="{05D90419-2F2E-4FF8-9D1D-8BA2F03283EB}" destId="{736AAFF1-B54F-4DEE-A392-35801649D398}" srcOrd="3" destOrd="0" presId="urn:microsoft.com/office/officeart/2005/8/layout/target3"/>
    <dgm:cxn modelId="{E817F1A0-C8B4-4999-BCE2-2362F9EA2D1E}" type="presParOf" srcId="{05D90419-2F2E-4FF8-9D1D-8BA2F03283EB}" destId="{296237FF-38A2-4A90-9FDB-E31141A22388}" srcOrd="4" destOrd="0" presId="urn:microsoft.com/office/officeart/2005/8/layout/target3"/>
    <dgm:cxn modelId="{642F4337-2000-4D60-8BBD-A7256D0CDA2E}" type="presParOf" srcId="{05D90419-2F2E-4FF8-9D1D-8BA2F03283EB}" destId="{2138120D-19D0-4C1C-A7F6-B7CE6113B68B}" srcOrd="5" destOrd="0" presId="urn:microsoft.com/office/officeart/2005/8/layout/target3"/>
    <dgm:cxn modelId="{2D45F5FB-5075-44CE-B152-4E580DA35752}" type="presParOf" srcId="{05D90419-2F2E-4FF8-9D1D-8BA2F03283EB}" destId="{759A0AE8-D086-4A20-AF8E-8CBB742DBC85}" srcOrd="6" destOrd="0" presId="urn:microsoft.com/office/officeart/2005/8/layout/target3"/>
    <dgm:cxn modelId="{D5A145CE-14F5-4BAD-A302-402DFA851ED4}" type="presParOf" srcId="{05D90419-2F2E-4FF8-9D1D-8BA2F03283EB}" destId="{4068FA34-3121-4A61-97AA-74A2D99D224B}" srcOrd="7" destOrd="0" presId="urn:microsoft.com/office/officeart/2005/8/layout/target3"/>
    <dgm:cxn modelId="{3094F8DC-13DC-4669-A403-F7EBFB0C6986}" type="presParOf" srcId="{05D90419-2F2E-4FF8-9D1D-8BA2F03283EB}" destId="{8C6F7EFD-862F-40D5-8EC6-6797A04BD24A}" srcOrd="8" destOrd="0" presId="urn:microsoft.com/office/officeart/2005/8/layout/target3"/>
    <dgm:cxn modelId="{6E4A114B-25A5-4A03-A602-ABEF2A632B17}" type="presParOf" srcId="{05D90419-2F2E-4FF8-9D1D-8BA2F03283EB}" destId="{EDC3D3F1-47A9-43F9-9B6B-BE3BDFC47E50}" srcOrd="9" destOrd="0" presId="urn:microsoft.com/office/officeart/2005/8/layout/target3"/>
    <dgm:cxn modelId="{96A74A3E-D76B-4352-B097-9036836C3840}" type="presParOf" srcId="{05D90419-2F2E-4FF8-9D1D-8BA2F03283EB}" destId="{E6FFFD62-BBF3-45CB-BD45-79560C314C93}" srcOrd="10" destOrd="0" presId="urn:microsoft.com/office/officeart/2005/8/layout/target3"/>
    <dgm:cxn modelId="{C6FF9C06-E5F6-414E-B96A-AF0669784C29}" type="presParOf" srcId="{05D90419-2F2E-4FF8-9D1D-8BA2F03283EB}" destId="{D4B79436-DB29-4762-B9E3-25E8E8441E34}" srcOrd="11" destOrd="0" presId="urn:microsoft.com/office/officeart/2005/8/layout/target3"/>
    <dgm:cxn modelId="{1A5AFD6B-9568-4BFF-A9A1-096D430B0C3B}" type="presParOf" srcId="{05D90419-2F2E-4FF8-9D1D-8BA2F03283EB}" destId="{6635F2ED-F0FA-4539-A2C6-4EF6680E56C4}" srcOrd="12" destOrd="0" presId="urn:microsoft.com/office/officeart/2005/8/layout/target3"/>
    <dgm:cxn modelId="{E946D8B0-4CA7-4FCA-AA49-A50C9960DB16}" type="presParOf" srcId="{05D90419-2F2E-4FF8-9D1D-8BA2F03283EB}" destId="{FBD5A5C6-30C2-46C3-90C5-6202C9ED153F}" srcOrd="13" destOrd="0" presId="urn:microsoft.com/office/officeart/2005/8/layout/target3"/>
    <dgm:cxn modelId="{3D16A3D0-D540-4B9F-94F5-8F4649F8DC06}" type="presParOf" srcId="{05D90419-2F2E-4FF8-9D1D-8BA2F03283EB}" destId="{4BB21C11-ED6B-4A6C-BAF1-FF0DD2B4EB83}" srcOrd="14" destOrd="0" presId="urn:microsoft.com/office/officeart/2005/8/layout/targe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BC4D63-0EC7-4C3C-98F8-989A4A9F5892}" type="doc">
      <dgm:prSet loTypeId="urn:microsoft.com/office/officeart/2005/8/layout/target3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A961170A-2BFA-4AD6-9C0F-F3DE8A9E6832}">
      <dgm:prSet custT="1"/>
      <dgm:spPr/>
      <dgm:t>
        <a:bodyPr/>
        <a:lstStyle/>
        <a:p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Формы работы, технологии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20FB6873-7533-4F34-9047-790DDBA183A8}" type="parTrans" cxnId="{23373860-FB67-42D4-AE0D-F128CE2FEFA5}">
      <dgm:prSet/>
      <dgm:spPr/>
      <dgm:t>
        <a:bodyPr/>
        <a:lstStyle/>
        <a:p>
          <a:endParaRPr lang="ru-RU"/>
        </a:p>
      </dgm:t>
    </dgm:pt>
    <dgm:pt modelId="{0372982B-D36F-4C47-8289-807188D5E79C}" type="sibTrans" cxnId="{23373860-FB67-42D4-AE0D-F128CE2FEFA5}">
      <dgm:prSet/>
      <dgm:spPr/>
      <dgm:t>
        <a:bodyPr/>
        <a:lstStyle/>
        <a:p>
          <a:endParaRPr lang="ru-RU"/>
        </a:p>
      </dgm:t>
    </dgm:pt>
    <dgm:pt modelId="{BDF76B19-9423-49D4-AC2B-4488AD5FC901}">
      <dgm:prSet custT="1"/>
      <dgm:spPr/>
      <dgm:t>
        <a:bodyPr/>
        <a:lstStyle/>
        <a:p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Школьные спортивные мероприятия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B1D9C021-3974-4605-A441-7D86C23EDADD}" type="parTrans" cxnId="{CBC8E81B-A1CE-42BA-8342-D543B730E52D}">
      <dgm:prSet/>
      <dgm:spPr/>
      <dgm:t>
        <a:bodyPr/>
        <a:lstStyle/>
        <a:p>
          <a:endParaRPr lang="ru-RU"/>
        </a:p>
      </dgm:t>
    </dgm:pt>
    <dgm:pt modelId="{DC6B74B1-D93F-4BD8-9601-30C433196F18}" type="sibTrans" cxnId="{CBC8E81B-A1CE-42BA-8342-D543B730E52D}">
      <dgm:prSet/>
      <dgm:spPr/>
      <dgm:t>
        <a:bodyPr/>
        <a:lstStyle/>
        <a:p>
          <a:endParaRPr lang="ru-RU"/>
        </a:p>
      </dgm:t>
    </dgm:pt>
    <dgm:pt modelId="{7E34E889-74F0-443B-8DE2-F9A4C76E298F}">
      <dgm:prSet custT="1"/>
      <dgm:spPr/>
      <dgm:t>
        <a:bodyPr/>
        <a:lstStyle/>
        <a:p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Внешкольные спортивные мероприятия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3FF4E198-4E0B-4780-9CAB-25743F3BEAD2}" type="parTrans" cxnId="{B0197B18-6191-4E7E-9D62-9886D08DB298}">
      <dgm:prSet/>
      <dgm:spPr/>
      <dgm:t>
        <a:bodyPr/>
        <a:lstStyle/>
        <a:p>
          <a:endParaRPr lang="ru-RU"/>
        </a:p>
      </dgm:t>
    </dgm:pt>
    <dgm:pt modelId="{BA3646EC-C029-4933-805A-DC3688E738E6}" type="sibTrans" cxnId="{B0197B18-6191-4E7E-9D62-9886D08DB298}">
      <dgm:prSet/>
      <dgm:spPr/>
      <dgm:t>
        <a:bodyPr/>
        <a:lstStyle/>
        <a:p>
          <a:endParaRPr lang="ru-RU"/>
        </a:p>
      </dgm:t>
    </dgm:pt>
    <dgm:pt modelId="{BAF5CB32-C707-4524-BC5F-FD161A4635DB}" type="pres">
      <dgm:prSet presAssocID="{25BC4D63-0EC7-4C3C-98F8-989A4A9F5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D5C2CC-A0F4-4A5D-BC76-241038957211}" type="pres">
      <dgm:prSet presAssocID="{A961170A-2BFA-4AD6-9C0F-F3DE8A9E6832}" presName="circle1" presStyleLbl="node1" presStyleIdx="0" presStyleCnt="3"/>
      <dgm:spPr/>
    </dgm:pt>
    <dgm:pt modelId="{49BA43FF-5D02-44DF-8108-1540DB41E8DB}" type="pres">
      <dgm:prSet presAssocID="{A961170A-2BFA-4AD6-9C0F-F3DE8A9E6832}" presName="space" presStyleCnt="0"/>
      <dgm:spPr/>
    </dgm:pt>
    <dgm:pt modelId="{B05BC0F3-8980-4DFF-9AD4-8E4315178ED4}" type="pres">
      <dgm:prSet presAssocID="{A961170A-2BFA-4AD6-9C0F-F3DE8A9E6832}" presName="rect1" presStyleLbl="alignAcc1" presStyleIdx="0" presStyleCnt="3"/>
      <dgm:spPr/>
      <dgm:t>
        <a:bodyPr/>
        <a:lstStyle/>
        <a:p>
          <a:endParaRPr lang="ru-RU"/>
        </a:p>
      </dgm:t>
    </dgm:pt>
    <dgm:pt modelId="{8D04DB8E-B879-4B2F-B3DF-FFFED5730F09}" type="pres">
      <dgm:prSet presAssocID="{BDF76B19-9423-49D4-AC2B-4488AD5FC901}" presName="vertSpace2" presStyleLbl="node1" presStyleIdx="0" presStyleCnt="3"/>
      <dgm:spPr/>
    </dgm:pt>
    <dgm:pt modelId="{51F8B5D1-595A-462C-9856-3FA3004958F4}" type="pres">
      <dgm:prSet presAssocID="{BDF76B19-9423-49D4-AC2B-4488AD5FC901}" presName="circle2" presStyleLbl="node1" presStyleIdx="1" presStyleCnt="3"/>
      <dgm:spPr/>
    </dgm:pt>
    <dgm:pt modelId="{841F3AD3-1C8E-4C88-BA99-34B21AB1327E}" type="pres">
      <dgm:prSet presAssocID="{BDF76B19-9423-49D4-AC2B-4488AD5FC901}" presName="rect2" presStyleLbl="alignAcc1" presStyleIdx="1" presStyleCnt="3"/>
      <dgm:spPr/>
      <dgm:t>
        <a:bodyPr/>
        <a:lstStyle/>
        <a:p>
          <a:endParaRPr lang="ru-RU"/>
        </a:p>
      </dgm:t>
    </dgm:pt>
    <dgm:pt modelId="{50F82642-49FC-4DE7-9010-1D2C347D898C}" type="pres">
      <dgm:prSet presAssocID="{7E34E889-74F0-443B-8DE2-F9A4C76E298F}" presName="vertSpace3" presStyleLbl="node1" presStyleIdx="1" presStyleCnt="3"/>
      <dgm:spPr/>
    </dgm:pt>
    <dgm:pt modelId="{0DDEF3F8-4DFE-46EA-9803-2962DABC415E}" type="pres">
      <dgm:prSet presAssocID="{7E34E889-74F0-443B-8DE2-F9A4C76E298F}" presName="circle3" presStyleLbl="node1" presStyleIdx="2" presStyleCnt="3"/>
      <dgm:spPr/>
    </dgm:pt>
    <dgm:pt modelId="{EBEE4917-ABA1-46C4-858A-0CF3CB9BD204}" type="pres">
      <dgm:prSet presAssocID="{7E34E889-74F0-443B-8DE2-F9A4C76E298F}" presName="rect3" presStyleLbl="alignAcc1" presStyleIdx="2" presStyleCnt="3"/>
      <dgm:spPr/>
      <dgm:t>
        <a:bodyPr/>
        <a:lstStyle/>
        <a:p>
          <a:endParaRPr lang="ru-RU"/>
        </a:p>
      </dgm:t>
    </dgm:pt>
    <dgm:pt modelId="{EB9B6380-3E80-478A-AD22-3B0202C07EFE}" type="pres">
      <dgm:prSet presAssocID="{A961170A-2BFA-4AD6-9C0F-F3DE8A9E683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36D56-2D83-4CA0-BC44-0C8B7ECB3C04}" type="pres">
      <dgm:prSet presAssocID="{BDF76B19-9423-49D4-AC2B-4488AD5FC90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E8729-2A3E-4752-82FB-7181E422B8B4}" type="pres">
      <dgm:prSet presAssocID="{7E34E889-74F0-443B-8DE2-F9A4C76E298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C8E81B-A1CE-42BA-8342-D543B730E52D}" srcId="{25BC4D63-0EC7-4C3C-98F8-989A4A9F5892}" destId="{BDF76B19-9423-49D4-AC2B-4488AD5FC901}" srcOrd="1" destOrd="0" parTransId="{B1D9C021-3974-4605-A441-7D86C23EDADD}" sibTransId="{DC6B74B1-D93F-4BD8-9601-30C433196F18}"/>
    <dgm:cxn modelId="{87717AC1-DEB0-4210-A326-4431E7BC9CA2}" type="presOf" srcId="{7E34E889-74F0-443B-8DE2-F9A4C76E298F}" destId="{897E8729-2A3E-4752-82FB-7181E422B8B4}" srcOrd="1" destOrd="0" presId="urn:microsoft.com/office/officeart/2005/8/layout/target3"/>
    <dgm:cxn modelId="{23373860-FB67-42D4-AE0D-F128CE2FEFA5}" srcId="{25BC4D63-0EC7-4C3C-98F8-989A4A9F5892}" destId="{A961170A-2BFA-4AD6-9C0F-F3DE8A9E6832}" srcOrd="0" destOrd="0" parTransId="{20FB6873-7533-4F34-9047-790DDBA183A8}" sibTransId="{0372982B-D36F-4C47-8289-807188D5E79C}"/>
    <dgm:cxn modelId="{86440BCB-23D7-4972-AA25-54D99CF8ED9B}" type="presOf" srcId="{25BC4D63-0EC7-4C3C-98F8-989A4A9F5892}" destId="{BAF5CB32-C707-4524-BC5F-FD161A4635DB}" srcOrd="0" destOrd="0" presId="urn:microsoft.com/office/officeart/2005/8/layout/target3"/>
    <dgm:cxn modelId="{415735A5-9ECF-46AF-9D51-9A0D091C5905}" type="presOf" srcId="{BDF76B19-9423-49D4-AC2B-4488AD5FC901}" destId="{841F3AD3-1C8E-4C88-BA99-34B21AB1327E}" srcOrd="0" destOrd="0" presId="urn:microsoft.com/office/officeart/2005/8/layout/target3"/>
    <dgm:cxn modelId="{B0197B18-6191-4E7E-9D62-9886D08DB298}" srcId="{25BC4D63-0EC7-4C3C-98F8-989A4A9F5892}" destId="{7E34E889-74F0-443B-8DE2-F9A4C76E298F}" srcOrd="2" destOrd="0" parTransId="{3FF4E198-4E0B-4780-9CAB-25743F3BEAD2}" sibTransId="{BA3646EC-C029-4933-805A-DC3688E738E6}"/>
    <dgm:cxn modelId="{03F01AF8-4C04-4B97-B07B-9914DBD008D5}" type="presOf" srcId="{7E34E889-74F0-443B-8DE2-F9A4C76E298F}" destId="{EBEE4917-ABA1-46C4-858A-0CF3CB9BD204}" srcOrd="0" destOrd="0" presId="urn:microsoft.com/office/officeart/2005/8/layout/target3"/>
    <dgm:cxn modelId="{445618E6-287C-46F3-9709-DA0994717D0A}" type="presOf" srcId="{A961170A-2BFA-4AD6-9C0F-F3DE8A9E6832}" destId="{B05BC0F3-8980-4DFF-9AD4-8E4315178ED4}" srcOrd="0" destOrd="0" presId="urn:microsoft.com/office/officeart/2005/8/layout/target3"/>
    <dgm:cxn modelId="{05C0528A-A006-41C7-B640-5A3C28D0E85A}" type="presOf" srcId="{A961170A-2BFA-4AD6-9C0F-F3DE8A9E6832}" destId="{EB9B6380-3E80-478A-AD22-3B0202C07EFE}" srcOrd="1" destOrd="0" presId="urn:microsoft.com/office/officeart/2005/8/layout/target3"/>
    <dgm:cxn modelId="{1E7D601A-76E8-45F9-81C9-7618E7A2A716}" type="presOf" srcId="{BDF76B19-9423-49D4-AC2B-4488AD5FC901}" destId="{93836D56-2D83-4CA0-BC44-0C8B7ECB3C04}" srcOrd="1" destOrd="0" presId="urn:microsoft.com/office/officeart/2005/8/layout/target3"/>
    <dgm:cxn modelId="{E106094B-3BFB-4D3D-AC45-1FC9CD7E0487}" type="presParOf" srcId="{BAF5CB32-C707-4524-BC5F-FD161A4635DB}" destId="{3BD5C2CC-A0F4-4A5D-BC76-241038957211}" srcOrd="0" destOrd="0" presId="urn:microsoft.com/office/officeart/2005/8/layout/target3"/>
    <dgm:cxn modelId="{467D389C-7FDA-4269-9EC4-E66DE38E8804}" type="presParOf" srcId="{BAF5CB32-C707-4524-BC5F-FD161A4635DB}" destId="{49BA43FF-5D02-44DF-8108-1540DB41E8DB}" srcOrd="1" destOrd="0" presId="urn:microsoft.com/office/officeart/2005/8/layout/target3"/>
    <dgm:cxn modelId="{0CD3F17B-47A2-4772-9EF1-00D6627BAA28}" type="presParOf" srcId="{BAF5CB32-C707-4524-BC5F-FD161A4635DB}" destId="{B05BC0F3-8980-4DFF-9AD4-8E4315178ED4}" srcOrd="2" destOrd="0" presId="urn:microsoft.com/office/officeart/2005/8/layout/target3"/>
    <dgm:cxn modelId="{C2930D60-9E23-4FD7-A4BF-1BF939F59F6A}" type="presParOf" srcId="{BAF5CB32-C707-4524-BC5F-FD161A4635DB}" destId="{8D04DB8E-B879-4B2F-B3DF-FFFED5730F09}" srcOrd="3" destOrd="0" presId="urn:microsoft.com/office/officeart/2005/8/layout/target3"/>
    <dgm:cxn modelId="{9325DC26-4AD0-4243-8EBC-DAB805F8089F}" type="presParOf" srcId="{BAF5CB32-C707-4524-BC5F-FD161A4635DB}" destId="{51F8B5D1-595A-462C-9856-3FA3004958F4}" srcOrd="4" destOrd="0" presId="urn:microsoft.com/office/officeart/2005/8/layout/target3"/>
    <dgm:cxn modelId="{6233E3EA-6015-468B-AD09-5ECF7CEC4B6E}" type="presParOf" srcId="{BAF5CB32-C707-4524-BC5F-FD161A4635DB}" destId="{841F3AD3-1C8E-4C88-BA99-34B21AB1327E}" srcOrd="5" destOrd="0" presId="urn:microsoft.com/office/officeart/2005/8/layout/target3"/>
    <dgm:cxn modelId="{2CE87FA5-DB33-406D-90FD-96D4F8A0FEAA}" type="presParOf" srcId="{BAF5CB32-C707-4524-BC5F-FD161A4635DB}" destId="{50F82642-49FC-4DE7-9010-1D2C347D898C}" srcOrd="6" destOrd="0" presId="urn:microsoft.com/office/officeart/2005/8/layout/target3"/>
    <dgm:cxn modelId="{B09F11E4-E3C0-4F5B-8464-FFC5900D20DC}" type="presParOf" srcId="{BAF5CB32-C707-4524-BC5F-FD161A4635DB}" destId="{0DDEF3F8-4DFE-46EA-9803-2962DABC415E}" srcOrd="7" destOrd="0" presId="urn:microsoft.com/office/officeart/2005/8/layout/target3"/>
    <dgm:cxn modelId="{D62B8300-D95E-40CC-B90B-7E8346DD4712}" type="presParOf" srcId="{BAF5CB32-C707-4524-BC5F-FD161A4635DB}" destId="{EBEE4917-ABA1-46C4-858A-0CF3CB9BD204}" srcOrd="8" destOrd="0" presId="urn:microsoft.com/office/officeart/2005/8/layout/target3"/>
    <dgm:cxn modelId="{D3DF1691-974B-4F08-9EBE-D4860913ADEC}" type="presParOf" srcId="{BAF5CB32-C707-4524-BC5F-FD161A4635DB}" destId="{EB9B6380-3E80-478A-AD22-3B0202C07EFE}" srcOrd="9" destOrd="0" presId="urn:microsoft.com/office/officeart/2005/8/layout/target3"/>
    <dgm:cxn modelId="{DA7C5019-50FC-46F3-BA92-268AEB4FBB28}" type="presParOf" srcId="{BAF5CB32-C707-4524-BC5F-FD161A4635DB}" destId="{93836D56-2D83-4CA0-BC44-0C8B7ECB3C04}" srcOrd="10" destOrd="0" presId="urn:microsoft.com/office/officeart/2005/8/layout/target3"/>
    <dgm:cxn modelId="{9BD58962-010B-4F4D-BD8E-26162689E222}" type="presParOf" srcId="{BAF5CB32-C707-4524-BC5F-FD161A4635DB}" destId="{897E8729-2A3E-4752-82FB-7181E422B8B4}" srcOrd="11" destOrd="0" presId="urn:microsoft.com/office/officeart/2005/8/layout/targe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59504D-895B-4223-A7B6-DD6B57D4727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0C7A64-76F1-4EF4-A2D8-C33635F37A2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Показатели в образовательной деятельности</a:t>
          </a:r>
          <a:endParaRPr lang="ru-RU" dirty="0"/>
        </a:p>
      </dgm:t>
    </dgm:pt>
    <dgm:pt modelId="{C296B76D-E476-423D-BA83-30FCE0C77911}" type="parTrans" cxnId="{44BECC16-DBFA-4A29-9E7C-5C8BE501F5CF}">
      <dgm:prSet/>
      <dgm:spPr/>
      <dgm:t>
        <a:bodyPr/>
        <a:lstStyle/>
        <a:p>
          <a:endParaRPr lang="ru-RU"/>
        </a:p>
      </dgm:t>
    </dgm:pt>
    <dgm:pt modelId="{2E3E7337-A538-4D76-9E8B-AF4D428B95C3}" type="sibTrans" cxnId="{44BECC16-DBFA-4A29-9E7C-5C8BE501F5CF}">
      <dgm:prSet/>
      <dgm:spPr/>
      <dgm:t>
        <a:bodyPr/>
        <a:lstStyle/>
        <a:p>
          <a:endParaRPr lang="ru-RU"/>
        </a:p>
      </dgm:t>
    </dgm:pt>
    <dgm:pt modelId="{5B35579D-9FB5-4108-AFB3-444387ABF54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Показатели инновационной деятельности</a:t>
          </a:r>
          <a:endParaRPr lang="ru-RU" dirty="0"/>
        </a:p>
      </dgm:t>
    </dgm:pt>
    <dgm:pt modelId="{26854D23-1E0C-4A07-B489-256231DDF0C7}" type="parTrans" cxnId="{190F343C-1F34-41B1-BD36-9C55EB2CAAB1}">
      <dgm:prSet/>
      <dgm:spPr/>
      <dgm:t>
        <a:bodyPr/>
        <a:lstStyle/>
        <a:p>
          <a:endParaRPr lang="ru-RU"/>
        </a:p>
      </dgm:t>
    </dgm:pt>
    <dgm:pt modelId="{7CEF626A-4B1E-4308-90FD-2A2AEC51FE5E}" type="sibTrans" cxnId="{190F343C-1F34-41B1-BD36-9C55EB2CAAB1}">
      <dgm:prSet/>
      <dgm:spPr/>
      <dgm:t>
        <a:bodyPr/>
        <a:lstStyle/>
        <a:p>
          <a:endParaRPr lang="ru-RU"/>
        </a:p>
      </dgm:t>
    </dgm:pt>
    <dgm:pt modelId="{0768C6AC-9B63-4D24-AD44-D793515F889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Показатели в управленческой деятельности</a:t>
          </a:r>
          <a:endParaRPr lang="ru-RU" dirty="0"/>
        </a:p>
      </dgm:t>
    </dgm:pt>
    <dgm:pt modelId="{D91B2255-3EF8-4D88-9BA9-A55773A173E8}" type="parTrans" cxnId="{DF631855-61BD-444C-A739-59D617FD10EB}">
      <dgm:prSet/>
      <dgm:spPr/>
      <dgm:t>
        <a:bodyPr/>
        <a:lstStyle/>
        <a:p>
          <a:endParaRPr lang="ru-RU"/>
        </a:p>
      </dgm:t>
    </dgm:pt>
    <dgm:pt modelId="{CD57779B-6B38-42D6-9294-702F741F469D}" type="sibTrans" cxnId="{DF631855-61BD-444C-A739-59D617FD10EB}">
      <dgm:prSet/>
      <dgm:spPr/>
      <dgm:t>
        <a:bodyPr/>
        <a:lstStyle/>
        <a:p>
          <a:endParaRPr lang="ru-RU"/>
        </a:p>
      </dgm:t>
    </dgm:pt>
    <dgm:pt modelId="{D2DFB6F6-17C9-490E-A291-1259E2FA19EC}" type="pres">
      <dgm:prSet presAssocID="{C059504D-895B-4223-A7B6-DD6B57D4727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A589DD-C0E2-457E-B735-7AF862FF2FD1}" type="pres">
      <dgm:prSet presAssocID="{C059504D-895B-4223-A7B6-DD6B57D4727D}" presName="cycle" presStyleCnt="0"/>
      <dgm:spPr/>
    </dgm:pt>
    <dgm:pt modelId="{B306A8F7-F132-44CE-A1CC-9D33681DC75B}" type="pres">
      <dgm:prSet presAssocID="{C059504D-895B-4223-A7B6-DD6B57D4727D}" presName="centerShape" presStyleCnt="0"/>
      <dgm:spPr/>
    </dgm:pt>
    <dgm:pt modelId="{EB493283-9678-4229-9284-9719A59009DA}" type="pres">
      <dgm:prSet presAssocID="{C059504D-895B-4223-A7B6-DD6B57D4727D}" presName="connSite" presStyleLbl="node1" presStyleIdx="0" presStyleCnt="4"/>
      <dgm:spPr/>
    </dgm:pt>
    <dgm:pt modelId="{2921D164-D0AC-4B2D-8438-538AC833E9CB}" type="pres">
      <dgm:prSet presAssocID="{C059504D-895B-4223-A7B6-DD6B57D4727D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BC743A-908B-423F-AC40-43E8901E792B}" type="pres">
      <dgm:prSet presAssocID="{C296B76D-E476-423D-BA83-30FCE0C7791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B593E90B-0DB1-4081-9B24-0C1268F563B4}" type="pres">
      <dgm:prSet presAssocID="{910C7A64-76F1-4EF4-A2D8-C33635F37A20}" presName="node" presStyleCnt="0"/>
      <dgm:spPr/>
    </dgm:pt>
    <dgm:pt modelId="{98399769-FEA9-44C6-9B02-7A26D5E1AE98}" type="pres">
      <dgm:prSet presAssocID="{910C7A64-76F1-4EF4-A2D8-C33635F37A2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EC3D-C666-4F13-8569-66C2B6F9ABCA}" type="pres">
      <dgm:prSet presAssocID="{910C7A64-76F1-4EF4-A2D8-C33635F37A20}" presName="childNode" presStyleLbl="revTx" presStyleIdx="0" presStyleCnt="0">
        <dgm:presLayoutVars>
          <dgm:bulletEnabled val="1"/>
        </dgm:presLayoutVars>
      </dgm:prSet>
      <dgm:spPr/>
    </dgm:pt>
    <dgm:pt modelId="{53C154A2-AB5D-4850-919F-C94D0A71DED8}" type="pres">
      <dgm:prSet presAssocID="{26854D23-1E0C-4A07-B489-256231DDF0C7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15F698E-4767-421C-ACE2-63459A8BD910}" type="pres">
      <dgm:prSet presAssocID="{5B35579D-9FB5-4108-AFB3-444387ABF544}" presName="node" presStyleCnt="0"/>
      <dgm:spPr/>
    </dgm:pt>
    <dgm:pt modelId="{2578EF0C-2A13-42E2-9320-CD102FE64D17}" type="pres">
      <dgm:prSet presAssocID="{5B35579D-9FB5-4108-AFB3-444387ABF544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BBD38-CEE7-4BCD-9EE7-4BDF73CD2A07}" type="pres">
      <dgm:prSet presAssocID="{5B35579D-9FB5-4108-AFB3-444387ABF544}" presName="childNode" presStyleLbl="revTx" presStyleIdx="0" presStyleCnt="0">
        <dgm:presLayoutVars>
          <dgm:bulletEnabled val="1"/>
        </dgm:presLayoutVars>
      </dgm:prSet>
      <dgm:spPr/>
    </dgm:pt>
    <dgm:pt modelId="{2B49E635-E6D2-47D0-BE63-CDA8C87BB4F6}" type="pres">
      <dgm:prSet presAssocID="{D91B2255-3EF8-4D88-9BA9-A55773A173E8}" presName="Name25" presStyleLbl="parChTrans1D1" presStyleIdx="2" presStyleCnt="3"/>
      <dgm:spPr/>
      <dgm:t>
        <a:bodyPr/>
        <a:lstStyle/>
        <a:p>
          <a:endParaRPr lang="ru-RU"/>
        </a:p>
      </dgm:t>
    </dgm:pt>
    <dgm:pt modelId="{F776B329-F9B7-4FF8-B807-3B4740B9097D}" type="pres">
      <dgm:prSet presAssocID="{0768C6AC-9B63-4D24-AD44-D793515F8897}" presName="node" presStyleCnt="0"/>
      <dgm:spPr/>
    </dgm:pt>
    <dgm:pt modelId="{A1302C9D-A720-471B-A855-8C1F57D5422E}" type="pres">
      <dgm:prSet presAssocID="{0768C6AC-9B63-4D24-AD44-D793515F8897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1C532-D5B3-4039-B791-0120BECAAEFD}" type="pres">
      <dgm:prSet presAssocID="{0768C6AC-9B63-4D24-AD44-D793515F889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B638194-DF3E-4DCE-BBD1-8806BFFCE488}" type="presOf" srcId="{C059504D-895B-4223-A7B6-DD6B57D4727D}" destId="{D2DFB6F6-17C9-490E-A291-1259E2FA19EC}" srcOrd="0" destOrd="0" presId="urn:microsoft.com/office/officeart/2005/8/layout/radial2"/>
    <dgm:cxn modelId="{A578C153-440E-41C1-A9A0-B0C8ECD57F3B}" type="presOf" srcId="{0768C6AC-9B63-4D24-AD44-D793515F8897}" destId="{A1302C9D-A720-471B-A855-8C1F57D5422E}" srcOrd="0" destOrd="0" presId="urn:microsoft.com/office/officeart/2005/8/layout/radial2"/>
    <dgm:cxn modelId="{44BECC16-DBFA-4A29-9E7C-5C8BE501F5CF}" srcId="{C059504D-895B-4223-A7B6-DD6B57D4727D}" destId="{910C7A64-76F1-4EF4-A2D8-C33635F37A20}" srcOrd="0" destOrd="0" parTransId="{C296B76D-E476-423D-BA83-30FCE0C77911}" sibTransId="{2E3E7337-A538-4D76-9E8B-AF4D428B95C3}"/>
    <dgm:cxn modelId="{D2888FC2-CA3C-47DE-B485-C258EC560D6C}" type="presOf" srcId="{26854D23-1E0C-4A07-B489-256231DDF0C7}" destId="{53C154A2-AB5D-4850-919F-C94D0A71DED8}" srcOrd="0" destOrd="0" presId="urn:microsoft.com/office/officeart/2005/8/layout/radial2"/>
    <dgm:cxn modelId="{A32B695A-B4F7-45F2-BA37-F929EFD77190}" type="presOf" srcId="{910C7A64-76F1-4EF4-A2D8-C33635F37A20}" destId="{98399769-FEA9-44C6-9B02-7A26D5E1AE98}" srcOrd="0" destOrd="0" presId="urn:microsoft.com/office/officeart/2005/8/layout/radial2"/>
    <dgm:cxn modelId="{99FCD489-1085-43D7-9250-2B9616DDD927}" type="presOf" srcId="{D91B2255-3EF8-4D88-9BA9-A55773A173E8}" destId="{2B49E635-E6D2-47D0-BE63-CDA8C87BB4F6}" srcOrd="0" destOrd="0" presId="urn:microsoft.com/office/officeart/2005/8/layout/radial2"/>
    <dgm:cxn modelId="{C2B5474F-210E-47CC-AA65-CBCFD61C2F83}" type="presOf" srcId="{C296B76D-E476-423D-BA83-30FCE0C77911}" destId="{5EBC743A-908B-423F-AC40-43E8901E792B}" srcOrd="0" destOrd="0" presId="urn:microsoft.com/office/officeart/2005/8/layout/radial2"/>
    <dgm:cxn modelId="{DF631855-61BD-444C-A739-59D617FD10EB}" srcId="{C059504D-895B-4223-A7B6-DD6B57D4727D}" destId="{0768C6AC-9B63-4D24-AD44-D793515F8897}" srcOrd="2" destOrd="0" parTransId="{D91B2255-3EF8-4D88-9BA9-A55773A173E8}" sibTransId="{CD57779B-6B38-42D6-9294-702F741F469D}"/>
    <dgm:cxn modelId="{190F343C-1F34-41B1-BD36-9C55EB2CAAB1}" srcId="{C059504D-895B-4223-A7B6-DD6B57D4727D}" destId="{5B35579D-9FB5-4108-AFB3-444387ABF544}" srcOrd="1" destOrd="0" parTransId="{26854D23-1E0C-4A07-B489-256231DDF0C7}" sibTransId="{7CEF626A-4B1E-4308-90FD-2A2AEC51FE5E}"/>
    <dgm:cxn modelId="{1999EEBF-93BF-4397-8C26-561CE0640686}" type="presOf" srcId="{5B35579D-9FB5-4108-AFB3-444387ABF544}" destId="{2578EF0C-2A13-42E2-9320-CD102FE64D17}" srcOrd="0" destOrd="0" presId="urn:microsoft.com/office/officeart/2005/8/layout/radial2"/>
    <dgm:cxn modelId="{3150C54E-5122-455E-A91D-02B076AA596B}" type="presParOf" srcId="{D2DFB6F6-17C9-490E-A291-1259E2FA19EC}" destId="{0DA589DD-C0E2-457E-B735-7AF862FF2FD1}" srcOrd="0" destOrd="0" presId="urn:microsoft.com/office/officeart/2005/8/layout/radial2"/>
    <dgm:cxn modelId="{D376A180-B8A5-4910-AB5F-FE33C560270D}" type="presParOf" srcId="{0DA589DD-C0E2-457E-B735-7AF862FF2FD1}" destId="{B306A8F7-F132-44CE-A1CC-9D33681DC75B}" srcOrd="0" destOrd="0" presId="urn:microsoft.com/office/officeart/2005/8/layout/radial2"/>
    <dgm:cxn modelId="{E053F167-5462-4D2A-8B15-B0538691C0DC}" type="presParOf" srcId="{B306A8F7-F132-44CE-A1CC-9D33681DC75B}" destId="{EB493283-9678-4229-9284-9719A59009DA}" srcOrd="0" destOrd="0" presId="urn:microsoft.com/office/officeart/2005/8/layout/radial2"/>
    <dgm:cxn modelId="{248DFF96-D0CE-4819-B6C6-80613FA39503}" type="presParOf" srcId="{B306A8F7-F132-44CE-A1CC-9D33681DC75B}" destId="{2921D164-D0AC-4B2D-8438-538AC833E9CB}" srcOrd="1" destOrd="0" presId="urn:microsoft.com/office/officeart/2005/8/layout/radial2"/>
    <dgm:cxn modelId="{D1D08A52-52B0-441E-9B47-26E4DC73C9AC}" type="presParOf" srcId="{0DA589DD-C0E2-457E-B735-7AF862FF2FD1}" destId="{5EBC743A-908B-423F-AC40-43E8901E792B}" srcOrd="1" destOrd="0" presId="urn:microsoft.com/office/officeart/2005/8/layout/radial2"/>
    <dgm:cxn modelId="{7485CCDF-C2B9-4B61-8BEE-D5CD98F25198}" type="presParOf" srcId="{0DA589DD-C0E2-457E-B735-7AF862FF2FD1}" destId="{B593E90B-0DB1-4081-9B24-0C1268F563B4}" srcOrd="2" destOrd="0" presId="urn:microsoft.com/office/officeart/2005/8/layout/radial2"/>
    <dgm:cxn modelId="{30540CB2-84BF-4410-A6B3-FB6A97EF36A1}" type="presParOf" srcId="{B593E90B-0DB1-4081-9B24-0C1268F563B4}" destId="{98399769-FEA9-44C6-9B02-7A26D5E1AE98}" srcOrd="0" destOrd="0" presId="urn:microsoft.com/office/officeart/2005/8/layout/radial2"/>
    <dgm:cxn modelId="{F697974E-51B1-497E-AF45-9B19383A439E}" type="presParOf" srcId="{B593E90B-0DB1-4081-9B24-0C1268F563B4}" destId="{5ED8EC3D-C666-4F13-8569-66C2B6F9ABCA}" srcOrd="1" destOrd="0" presId="urn:microsoft.com/office/officeart/2005/8/layout/radial2"/>
    <dgm:cxn modelId="{A0214B92-3778-4402-B21C-AE5B9573AD32}" type="presParOf" srcId="{0DA589DD-C0E2-457E-B735-7AF862FF2FD1}" destId="{53C154A2-AB5D-4850-919F-C94D0A71DED8}" srcOrd="3" destOrd="0" presId="urn:microsoft.com/office/officeart/2005/8/layout/radial2"/>
    <dgm:cxn modelId="{F1E48442-048F-4A82-B9CB-B151E6F32AA5}" type="presParOf" srcId="{0DA589DD-C0E2-457E-B735-7AF862FF2FD1}" destId="{315F698E-4767-421C-ACE2-63459A8BD910}" srcOrd="4" destOrd="0" presId="urn:microsoft.com/office/officeart/2005/8/layout/radial2"/>
    <dgm:cxn modelId="{5E134C2A-2C36-468E-A9B9-9034EB68CCD3}" type="presParOf" srcId="{315F698E-4767-421C-ACE2-63459A8BD910}" destId="{2578EF0C-2A13-42E2-9320-CD102FE64D17}" srcOrd="0" destOrd="0" presId="urn:microsoft.com/office/officeart/2005/8/layout/radial2"/>
    <dgm:cxn modelId="{7E3AD822-D622-4CBC-9B69-016C7C475B5C}" type="presParOf" srcId="{315F698E-4767-421C-ACE2-63459A8BD910}" destId="{E98BBD38-CEE7-4BCD-9EE7-4BDF73CD2A07}" srcOrd="1" destOrd="0" presId="urn:microsoft.com/office/officeart/2005/8/layout/radial2"/>
    <dgm:cxn modelId="{23F36295-E4DF-4E40-AF96-FAE9A355B2AD}" type="presParOf" srcId="{0DA589DD-C0E2-457E-B735-7AF862FF2FD1}" destId="{2B49E635-E6D2-47D0-BE63-CDA8C87BB4F6}" srcOrd="5" destOrd="0" presId="urn:microsoft.com/office/officeart/2005/8/layout/radial2"/>
    <dgm:cxn modelId="{F9848449-904A-4CAF-9845-4E13D214C683}" type="presParOf" srcId="{0DA589DD-C0E2-457E-B735-7AF862FF2FD1}" destId="{F776B329-F9B7-4FF8-B807-3B4740B9097D}" srcOrd="6" destOrd="0" presId="urn:microsoft.com/office/officeart/2005/8/layout/radial2"/>
    <dgm:cxn modelId="{F31131E6-73D4-4A6D-954B-C08EF569F54C}" type="presParOf" srcId="{F776B329-F9B7-4FF8-B807-3B4740B9097D}" destId="{A1302C9D-A720-471B-A855-8C1F57D5422E}" srcOrd="0" destOrd="0" presId="urn:microsoft.com/office/officeart/2005/8/layout/radial2"/>
    <dgm:cxn modelId="{BE3A67FE-50F5-4E3A-8182-CF4498A5BCE2}" type="presParOf" srcId="{F776B329-F9B7-4FF8-B807-3B4740B9097D}" destId="{8591C532-D5B3-4039-B791-0120BECAAEFD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5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708920"/>
            <a:ext cx="70659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763" y="671513"/>
            <a:ext cx="7102475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43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857232"/>
            <a:ext cx="7401817" cy="5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НАПРАВЛЕНИЯ РАБОТЫ ПО СОЗДАНИЮ 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СРЕДЫ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технологии в образовательном процессе</a:t>
            </a:r>
            <a:endParaRPr lang="ru-RU" sz="27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361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78674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Сайт\Оранжерея\P1060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3214710" cy="2643206"/>
          </a:xfrm>
          <a:prstGeom prst="rect">
            <a:avLst/>
          </a:prstGeom>
          <a:noFill/>
        </p:spPr>
      </p:pic>
      <p:pic>
        <p:nvPicPr>
          <p:cNvPr id="4100" name="Picture 4" descr="E:\Сайт\Оранжерея\P10609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3786190"/>
            <a:ext cx="3000396" cy="2714644"/>
          </a:xfrm>
          <a:prstGeom prst="rect">
            <a:avLst/>
          </a:prstGeom>
          <a:noFill/>
        </p:spPr>
      </p:pic>
      <p:pic>
        <p:nvPicPr>
          <p:cNvPr id="4101" name="Picture 5" descr="E:\Сайт\Питон_7а_2012\100KC183\100_14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785794"/>
            <a:ext cx="2786082" cy="2071702"/>
          </a:xfrm>
          <a:prstGeom prst="rect">
            <a:avLst/>
          </a:prstGeom>
          <a:noFill/>
        </p:spPr>
      </p:pic>
      <p:pic>
        <p:nvPicPr>
          <p:cNvPr id="4102" name="Picture 6" descr="E:\Сайт\Питон_7а_2012\100KC183\100_14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428604"/>
            <a:ext cx="2357454" cy="2135181"/>
          </a:xfrm>
          <a:prstGeom prst="rect">
            <a:avLst/>
          </a:prstGeom>
          <a:noFill/>
        </p:spPr>
      </p:pic>
      <p:pic>
        <p:nvPicPr>
          <p:cNvPr id="9" name="Содержимое 3" descr="E:\Сайт\Мастерская деда мороза\Помоги зимующим птицам.JPG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597" y="2786058"/>
            <a:ext cx="4000559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НАПРАВЛЕНИЯ РАБОТЫ ПО СОЗДАНИЮ 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СРЕДЫ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Психолого-медико-педагогическое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сопровождение воспитанников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785794"/>
          <a:ext cx="732951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E:\Сайт\Сенсорная комната\Новая папка\P1230087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428868"/>
            <a:ext cx="3000396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Сайт\Сенсорная комната\Новая папка\P1230117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2500330" cy="221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.Пк\Desktop\ФОТО\Фото03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142852"/>
            <a:ext cx="3643338" cy="2928958"/>
          </a:xfrm>
          <a:prstGeom prst="rect">
            <a:avLst/>
          </a:prstGeom>
          <a:noFill/>
        </p:spPr>
      </p:pic>
      <p:pic>
        <p:nvPicPr>
          <p:cNvPr id="2051" name="Picture 3" descr="C:\Users\Учитель.Пк\Desktop\ФОТО\Фото03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4071942"/>
            <a:ext cx="3662354" cy="2571768"/>
          </a:xfrm>
          <a:prstGeom prst="rect">
            <a:avLst/>
          </a:prstGeom>
          <a:noFill/>
        </p:spPr>
      </p:pic>
      <p:pic>
        <p:nvPicPr>
          <p:cNvPr id="2052" name="Picture 4" descr="C:\Users\Учитель.Пк\Desktop\ФОТО\Фото03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714752"/>
            <a:ext cx="3286148" cy="3000396"/>
          </a:xfrm>
          <a:prstGeom prst="rect">
            <a:avLst/>
          </a:prstGeom>
          <a:noFill/>
        </p:spPr>
      </p:pic>
      <p:pic>
        <p:nvPicPr>
          <p:cNvPr id="7" name="Рисунок 6" descr="E:\Сайт\2014-2015\Для сайта_Березовская\P114250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295650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Сайт\2014-2015\Для сайта_Березовская\P114252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881505"/>
            <a:ext cx="2919421" cy="2333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НАПРАВЛЕНИЯ РАБОТЫ ПО СОЗДАНИЮ 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СРЕДЫ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физкультурно-оздоровительной работы</a:t>
            </a:r>
            <a:endParaRPr lang="ru-RU" sz="27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25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Учитель.Пк\Desktop\ФОТО\9 ФОТО\DSCN046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500043"/>
            <a:ext cx="2357453" cy="207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Учитель.Пк\Desktop\ФОТО\9 ФОТО\DSCN051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571612"/>
            <a:ext cx="2371725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Фото\CAM0134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357430"/>
            <a:ext cx="2428892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Фото\Масленица_Хапсоль\P111001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714620"/>
            <a:ext cx="2357454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57166"/>
            <a:ext cx="2143140" cy="1808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 descr="E:\Сайт\Соревнования_2012\Соревн_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572008"/>
            <a:ext cx="28575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E:\Сайт\Соревнования_2012\Соревн_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72198" y="4643446"/>
            <a:ext cx="2847975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среды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F:\P1010136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14290"/>
            <a:ext cx="3476625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P1010071.JPG"/>
          <p:cNvPicPr/>
          <p:nvPr/>
        </p:nvPicPr>
        <p:blipFill>
          <a:blip r:embed="rId7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5728"/>
            <a:ext cx="2000264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DSCN1451.JPG"/>
          <p:cNvPicPr/>
          <p:nvPr/>
        </p:nvPicPr>
        <p:blipFill>
          <a:blip r:embed="rId8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643314"/>
            <a:ext cx="2428892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Противоречия : 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857233"/>
            <a:ext cx="4040188" cy="435771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высокой потребностью общества в здоровых и работоспособных гражданах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возрастающим объемом информации в условиях модернизации образования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желанием родителей видеть своих детей здоровыми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желанием ребенка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адаптироваться в обществе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785794"/>
            <a:ext cx="4041775" cy="421484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отрицательной динамикой психофизического состояния детей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ОВЗ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способностью учащихся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принять и усвоить эту информацию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нежеланием родителей заниматься здоровьем своих детей, перекладывая данную функцию на школу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нежеланием общества принять такого ребенка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28604"/>
            <a:ext cx="7215237" cy="607223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5745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РАБОТЫ ПО ФОРМИРОВАНИЮ СОЦИАЛЬНОЙ  КОМПЕТЕНЦИИ ВОСПИТАННИКОВ</a:t>
            </a:r>
            <a:endParaRPr lang="ru-RU" sz="14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представлений о собственных возможностях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:\Фото\Масленица_Хапсоль\mas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00108"/>
            <a:ext cx="3143272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Фото\Масленица_Хапсоль\P111008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357562"/>
            <a:ext cx="295275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E:\Сайт\Мероприятия_2013-2014\День матери\S12100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1071546"/>
            <a:ext cx="2500330" cy="221457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2571744"/>
            <a:ext cx="3500462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F:\P101006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214686"/>
            <a:ext cx="2071702" cy="2233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РАБОТЫ ПО ФОРМИРОВАНИЮ СОЦИАЛЬНОЙ  КОМПЕТЕНЦИИ ВОСПИТАННИКОВ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 социально-бытовыми умениями и навыками коммуникации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F:\Фото\Масленица_Хапсоль\mas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000108"/>
            <a:ext cx="2928990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Сайт\2014-2015\Зимние каникулы\CAM0141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143248"/>
            <a:ext cx="3143272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одержимое 3" descr="E:\Сайт\2014-2015\МОУ СОШ 4\CAM01502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14488"/>
            <a:ext cx="3786214" cy="307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РАБОТЫ ПО ФОРМИРОВАНИЮ СОЦИАЛЬНОЙ  КОМПЕТЕНЦИИ ВОСПИТАННИКОВ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Дифференциация и осмысление картины мира, социального окружения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Учитель.Пк\Desktop\ФОТО\Фото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928802"/>
            <a:ext cx="3286148" cy="2428892"/>
          </a:xfrm>
          <a:prstGeom prst="rect">
            <a:avLst/>
          </a:prstGeom>
          <a:noFill/>
        </p:spPr>
      </p:pic>
      <p:pic>
        <p:nvPicPr>
          <p:cNvPr id="5" name="Picture 4" descr="E:\Сайт\Освящение школы_10.10.2012\IMG_07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785926"/>
            <a:ext cx="3706810" cy="3286148"/>
          </a:xfrm>
          <a:prstGeom prst="rect">
            <a:avLst/>
          </a:prstGeom>
          <a:noFill/>
        </p:spPr>
      </p:pic>
      <p:pic>
        <p:nvPicPr>
          <p:cNvPr id="7" name="Picture 6" descr="E:\Сайт\Новости_2013_2014\novo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571612"/>
            <a:ext cx="171451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РАБОТЫ ПО ФОРМИРОВАНИЮ СОЦИАЛЬНОЙ  КОМПЕТЕНЦИИ ВОСПИТАННИКОВ</a:t>
            </a:r>
            <a:endParaRPr lang="ru-RU" sz="1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осознанной потребности в </a:t>
            </a:r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500034" y="1071546"/>
          <a:ext cx="82296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2143116"/>
            <a:ext cx="728667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РАБОТЫ ПО ФОРМИРОВАНИЮ СОЦИАЛЬНОЙ  КОМПЕТЕНЦИИ ВОСПИТАННИКОВ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Самореализация воспитанников через различные виды деятельности, социальное партнерство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428868"/>
          <a:ext cx="6500858" cy="369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E:\Сайт\Оранжерея\P10609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3929066"/>
            <a:ext cx="3000396" cy="2714644"/>
          </a:xfrm>
          <a:prstGeom prst="rect">
            <a:avLst/>
          </a:prstGeom>
          <a:noFill/>
        </p:spPr>
      </p:pic>
      <p:pic>
        <p:nvPicPr>
          <p:cNvPr id="7" name="Рисунок 6" descr="F:\P1010139.JPG"/>
          <p:cNvPicPr/>
          <p:nvPr/>
        </p:nvPicPr>
        <p:blipFill>
          <a:blip r:embed="rId7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481">
            <a:off x="6842022" y="1936656"/>
            <a:ext cx="1553322" cy="135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DSCN1447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214554"/>
            <a:ext cx="1540474" cy="154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РАБОТЫ ПО ФОРМИРОВАНИЮ СОЦИАЛЬНОЙ  КОМПЕТЕНЦИИ ВОСПИТАННИКОВ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Успешная трудовая реабилитация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000108"/>
          <a:ext cx="822960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3" descr="C:\Users\Учитель.Пк\Desktop\ФОТО\9 ФОТО\Фото0339.jpg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357430"/>
            <a:ext cx="2500330" cy="228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Учитель.Пк\Desktop\ФОТО\труды фото\SAM_064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285992"/>
            <a:ext cx="2500330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Учитель.Пк\Desktop\ФОТО\труды фото\SAM_0557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000240"/>
            <a:ext cx="2500330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Учитель.Пк\Desktop\ФОТО\Фото0364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429132"/>
            <a:ext cx="2643206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Учитель.Пк\Desktop\ФОТО\труды фото\SAM_0759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572008"/>
            <a:ext cx="2428891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Учитель.Пк\Desktop\ФОТО\труды фото\SAM_0662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357694"/>
            <a:ext cx="2500330" cy="19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404</TotalTime>
  <Words>235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Противоречия : </vt:lpstr>
      <vt:lpstr>Слайд 3</vt:lpstr>
      <vt:lpstr>НАПРАВЛЕНИЯ РАБОТЫ ПО ФОРМИРОВАНИЮ СОЦИАЛЬНОЙ  КОМПЕТЕНЦИИ ВОСПИТАННИКОВ</vt:lpstr>
      <vt:lpstr>НАПРАВЛЕНИЯ РАБОТЫ ПО ФОРМИРОВАНИЮ СОЦИАЛЬНОЙ  КОМПЕТЕНЦИИ ВОСПИТАННИКОВ</vt:lpstr>
      <vt:lpstr>НАПРАВЛЕНИЯ РАБОТЫ ПО ФОРМИРОВАНИЮ СОЦИАЛЬНОЙ  КОМПЕТЕНЦИИ ВОСПИТАННИКОВ</vt:lpstr>
      <vt:lpstr>НАПРАВЛЕНИЯ РАБОТЫ ПО ФОРМИРОВАНИЮ СОЦИАЛЬНОЙ  КОМПЕТЕНЦИИ ВОСПИТАННИКОВ</vt:lpstr>
      <vt:lpstr>НАПРАВЛЕНИЯ РАБОТЫ ПО ФОРМИРОВАНИЮ СОЦИАЛЬНОЙ  КОМПЕТЕНЦИИ ВОСПИТАННИКОВ Самореализация воспитанников через различные виды деятельности, социальное партнерство</vt:lpstr>
      <vt:lpstr>НАПРАВЛЕНИЯ РАБОТЫ ПО ФОРМИРОВАНИЮ СОЦИАЛЬНОЙ  КОМПЕТЕНЦИИ ВОСПИТАННИКОВ</vt:lpstr>
      <vt:lpstr>Слайд 10</vt:lpstr>
      <vt:lpstr> НАПРАВЛЕНИЯ РАБОТЫ ПО СОЗДАНИЮ  ЗДОРОВЬЕСБЕРЕГАЮЩЕЙ СРЕДЫ  Здоровьесберегающие технологии в образовательном процессе</vt:lpstr>
      <vt:lpstr>Слайд 12</vt:lpstr>
      <vt:lpstr>Слайд 13</vt:lpstr>
      <vt:lpstr>НАПРАВЛЕНИЯ РАБОТЫ ПО СОЗДАНИЮ  ЗДОРОВЬЕСБЕРЕГАЮЩЕЙ СРЕДЫ  Психолого-медико-педагогическое сопровождение воспитанников</vt:lpstr>
      <vt:lpstr>Слайд 15</vt:lpstr>
      <vt:lpstr>НАПРАВЛЕНИЯ РАБОТЫ ПО СОЗДАНИЮ  ЗДОРОВЬЕСБЕРЕГАЮЩЕЙ СРЕДЫ  Система физкультурно-оздоровительной работы</vt:lpstr>
      <vt:lpstr>Слайд 17</vt:lpstr>
      <vt:lpstr>Мониторинг здоровьесберегающей среды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Пользователь</cp:lastModifiedBy>
  <cp:revision>49</cp:revision>
  <dcterms:created xsi:type="dcterms:W3CDTF">2015-02-25T01:37:57Z</dcterms:created>
  <dcterms:modified xsi:type="dcterms:W3CDTF">2015-03-13T03:08:45Z</dcterms:modified>
</cp:coreProperties>
</file>