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96944" cy="51125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Сравнительная характеристика учебных планов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541385"/>
              </p:ext>
            </p:extLst>
          </p:nvPr>
        </p:nvGraphicFramePr>
        <p:xfrm>
          <a:off x="467544" y="836715"/>
          <a:ext cx="8424936" cy="566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39091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rgbClr val="FFFF00"/>
                          </a:solidFill>
                        </a:rPr>
                        <a:t>В.В.Воронкова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ФГОС для </a:t>
                      </a:r>
                      <a:r>
                        <a:rPr lang="ru-RU" sz="2000" smtClean="0">
                          <a:solidFill>
                            <a:srgbClr val="FFFF00"/>
                          </a:solidFill>
                        </a:rPr>
                        <a:t>детей 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ОВЗ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6434"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Предметная область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Искусство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Предметная область: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8562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предмета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</a:t>
                      </a:r>
                    </a:p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9 лет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</a:t>
                      </a:r>
                    </a:p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12 лет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49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6732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918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11016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41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 и пение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Изобразительное искусство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917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  з   м  е  н  е  н  и  я 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63435">
                <a:tc gridSpan="6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выделена в отдельную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образовательную область;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Увеличилось количество часов на образовательную область на 4284 часа.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 самостоятельно определяет к-во часов на разделы программы, учитывая особые образовательные потребности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обучающихся</a:t>
                      </a:r>
                    </a:p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-      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Определён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знаний 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и умений: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минимальный и достаточный.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00919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107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Сравнительная характеристика учебных планов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Сравнительная характеристика учебных планов</dc:title>
  <dc:creator>Школа</dc:creator>
  <cp:lastModifiedBy>user</cp:lastModifiedBy>
  <cp:revision>11</cp:revision>
  <dcterms:created xsi:type="dcterms:W3CDTF">2015-03-23T00:35:31Z</dcterms:created>
  <dcterms:modified xsi:type="dcterms:W3CDTF">2015-03-25T00:58:04Z</dcterms:modified>
</cp:coreProperties>
</file>