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2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96944" cy="51125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Сравнительная характеристика учебных планов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394066"/>
              </p:ext>
            </p:extLst>
          </p:nvPr>
        </p:nvGraphicFramePr>
        <p:xfrm>
          <a:off x="467544" y="836715"/>
          <a:ext cx="8424936" cy="9092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43962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rgbClr val="FFFF00"/>
                          </a:solidFill>
                        </a:rPr>
                        <a:t>В.В.Воронкова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ФГОС для </a:t>
                      </a:r>
                      <a:r>
                        <a:rPr lang="ru-RU" sz="2000" smtClean="0">
                          <a:solidFill>
                            <a:srgbClr val="FFFF00"/>
                          </a:solidFill>
                        </a:rPr>
                        <a:t>детей 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ОВЗ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1439"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Предметная область: Общеобразовательный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курс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Предметная область: Язык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и речевая практика; математика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4381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предмета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К-во часов за год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К-во часов за</a:t>
                      </a:r>
                    </a:p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9 лет (5 лет)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предмета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К-во часов за год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К-во часов за 12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лет (7 лет)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4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Письмо и развитие речи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170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136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-  136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136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132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170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136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-  136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136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102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68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- 68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816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4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Чтение и развитие речи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136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136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-  102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102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99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Чтение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136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102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-  102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102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102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102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- 102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4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204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204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-  170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170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132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136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136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-  136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136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136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68</a:t>
                      </a:r>
                    </a:p>
                    <a:p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- 68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9620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  з   м  е  н  е  н  и  я 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45759">
                <a:tc grid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Предметы: чтение и развитие, письмо и развитие речи, математика относятся к общеобразовательной области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-  Общеобразовательный курс;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Предметы: русский язык, чтение относятся к образовательной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области – Язык и речевая практика; математика относится к образовательной области – Математика;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Увеличились сроки обучения (10-11 классы)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часов в неделю уменьшилось (русский язык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на 1 час; чтение 6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на 1 час; математика 5-6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на 2 часа, 7-8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– на 1 час)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00919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</TotalTime>
  <Words>350</Words>
  <Application>Microsoft Office PowerPoint</Application>
  <PresentationFormat>Экран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Сравнительная характеристика учебных планов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Сравнительная характеристика учебных планов</dc:title>
  <dc:creator>Школа</dc:creator>
  <cp:lastModifiedBy>user</cp:lastModifiedBy>
  <cp:revision>8</cp:revision>
  <dcterms:created xsi:type="dcterms:W3CDTF">2015-03-23T00:35:31Z</dcterms:created>
  <dcterms:modified xsi:type="dcterms:W3CDTF">2015-03-27T11:28:03Z</dcterms:modified>
</cp:coreProperties>
</file>