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96944" cy="51125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Сравнительная характеристика учебных планов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65894"/>
              </p:ext>
            </p:extLst>
          </p:nvPr>
        </p:nvGraphicFramePr>
        <p:xfrm>
          <a:off x="467544" y="836715"/>
          <a:ext cx="8424936" cy="533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39091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rgbClr val="FFFF00"/>
                          </a:solidFill>
                        </a:rPr>
                        <a:t>В.В.Воронкова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ФГОС для </a:t>
                      </a:r>
                      <a:r>
                        <a:rPr lang="ru-RU" sz="2000" smtClean="0">
                          <a:solidFill>
                            <a:srgbClr val="FFFF00"/>
                          </a:solidFill>
                        </a:rPr>
                        <a:t>детей 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</a:rPr>
                        <a:t>ОВЗ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6434"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Предметная область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Социально-бытовая ориентировка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Предметная область: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8562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предмета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</a:t>
                      </a:r>
                    </a:p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5 лет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предмета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К-во часов за</a:t>
                      </a:r>
                    </a:p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7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лет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49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Социально-бытовая ориентировка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1530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социальной жизни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2380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58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 2 года (10,11 </a:t>
                      </a:r>
                      <a:r>
                        <a:rPr lang="ru-RU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917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  з   м  е  н  е  н  и  я 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63435">
                <a:tc gridSpan="3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Дисциплина разделена на 2 предмета.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Увеличилось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общее к-во часов.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Определён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знаний:</a:t>
                      </a:r>
                      <a:b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минимальный и достаточный.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00919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</TotalTime>
  <Words>86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Сравнительная характеристика учебных планов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Сравнительная характеристика учебных планов</dc:title>
  <dc:creator>Школа</dc:creator>
  <cp:lastModifiedBy>user</cp:lastModifiedBy>
  <cp:revision>6</cp:revision>
  <dcterms:created xsi:type="dcterms:W3CDTF">2015-03-23T00:35:31Z</dcterms:created>
  <dcterms:modified xsi:type="dcterms:W3CDTF">2015-03-27T11:29:24Z</dcterms:modified>
</cp:coreProperties>
</file>