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61" r:id="rId7"/>
    <p:sldId id="267" r:id="rId8"/>
    <p:sldId id="260" r:id="rId9"/>
    <p:sldId id="262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E75DA6-8502-4505-9D30-8FFD990360B3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394499-A95E-4115-850A-416CA5BB0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728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Здоровый образ жизни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школьника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52120" y="5301208"/>
            <a:ext cx="3240360" cy="155679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 класс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Кл.руководитель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Лихарева Е.Л.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04864"/>
            <a:ext cx="432048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67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Никогда не надо трогать животных</a:t>
            </a:r>
            <a:br>
              <a:rPr lang="ru-RU" dirty="0" smtClean="0"/>
            </a:br>
            <a:r>
              <a:rPr lang="ru-RU" dirty="0" smtClean="0"/>
              <a:t>во дворах и на дорогах!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85149"/>
            <a:ext cx="3744416" cy="390814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2708920"/>
            <a:ext cx="3883969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9604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Тот, кто с солнышком встаёт,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Делает зарядку,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Чистит зубы по утрам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 играет в прятки, —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Тот спортивный человек,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 вполне весёлый.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Постарайся быть таким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школе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дома.</a:t>
            </a:r>
          </a:p>
        </p:txBody>
      </p:sp>
    </p:spTree>
    <p:extLst>
      <p:ext uri="{BB962C8B-B14F-4D97-AF65-F5344CB8AC3E}">
        <p14:creationId xmlns:p14="http://schemas.microsoft.com/office/powerpoint/2010/main" val="232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3" y="1988840"/>
            <a:ext cx="3600400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Всем известно и понятно, что здоровым быть приятно, только надо знать, как здоровым стать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938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Ребяткам мой совет такой: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Чтобы быть всегда здоровым, очень бодрым и веселым, </a:t>
            </a:r>
            <a:r>
              <a:rPr lang="ru-RU" dirty="0" smtClean="0">
                <a:solidFill>
                  <a:srgbClr val="7030A0"/>
                </a:solidFill>
              </a:rPr>
              <a:t>день с зарядки начинай, гигиену соблюдай!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97315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2679700"/>
            <a:ext cx="3672408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2298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Полотенце , и расческа,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стакан, зубная щетка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быть всегда должны своими-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ты не пользуйся чужими!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DOOM\Downloads\hygiene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2664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3204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2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63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Чтобы ни один микроб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Не попал случайно в рот,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Руки мыть перед едой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Нужно мылом и водой.</a:t>
            </a:r>
          </a:p>
        </p:txBody>
      </p:sp>
      <p:pic>
        <p:nvPicPr>
          <p:cNvPr id="3074" name="Picture 2" descr="C:\Users\DOOM\Downloads\87-4-kartinki-bezopasnost-detej-330x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312072" cy="39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73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23705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Пусть запомнят все ребята: </a:t>
            </a:r>
            <a:r>
              <a:rPr lang="ru-RU" dirty="0" smtClean="0">
                <a:solidFill>
                  <a:srgbClr val="7030A0"/>
                </a:solidFill>
              </a:rPr>
              <a:t>регулярно мыться надо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водичкой обливаться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чтоб расти и закаляться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924944"/>
            <a:ext cx="5290038" cy="3672408"/>
          </a:xfrm>
        </p:spPr>
      </p:pic>
    </p:spTree>
    <p:extLst>
      <p:ext uri="{BB962C8B-B14F-4D97-AF65-F5344CB8AC3E}">
        <p14:creationId xmlns:p14="http://schemas.microsoft.com/office/powerpoint/2010/main" val="19358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502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Кушать овощи и фрукты,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Рыбу, </a:t>
            </a:r>
            <a:r>
              <a:rPr lang="ru-RU" b="1" dirty="0">
                <a:solidFill>
                  <a:srgbClr val="002060"/>
                </a:solidFill>
              </a:rPr>
              <a:t>молокопродукты-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Вот полезная еда,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Витаминами полна!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96952"/>
            <a:ext cx="3600400" cy="3672408"/>
          </a:xfrm>
        </p:spPr>
      </p:pic>
      <p:pic>
        <p:nvPicPr>
          <p:cNvPr id="2050" name="Picture 2" descr="C:\Users\DOOM\Downloads\5182812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23705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Нужен теплый шарф зимой, Дождевик и зонт- весной!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Помнить это постарайся –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по погоде одевайся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708920"/>
            <a:ext cx="3384375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852936"/>
            <a:ext cx="3822700" cy="3528392"/>
          </a:xfrm>
        </p:spPr>
      </p:pic>
    </p:spTree>
    <p:extLst>
      <p:ext uri="{BB962C8B-B14F-4D97-AF65-F5344CB8AC3E}">
        <p14:creationId xmlns:p14="http://schemas.microsoft.com/office/powerpoint/2010/main" val="25213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3534171"/>
            <a:ext cx="3352800" cy="190500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Рано вставать, рано в кровать </a:t>
            </a:r>
            <a:r>
              <a:rPr lang="ru-RU" sz="3200" dirty="0"/>
              <a:t>– завтра на парте не будешь зевать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6796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OOM\Downloads\Rejim_dev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ll/>
      </p:transition>
    </mc:Choice>
    <mc:Fallback xmlns=""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90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Здоровый образ жизни  школьника</vt:lpstr>
      <vt:lpstr>Всем известно и понятно, что здоровым быть приятно, только надо знать, как здоровым стать</vt:lpstr>
      <vt:lpstr>Ребяткам мой совет такой: Чтобы быть всегда здоровым, очень бодрым и веселым, день с зарядки начинай, гигиену соблюдай!</vt:lpstr>
      <vt:lpstr>Полотенце , и расческа,  и стакан, зубная щетка быть всегда должны своими-  ты не пользуйся чужими!</vt:lpstr>
      <vt:lpstr>Чтобы ни один микроб Не попал случайно в рот,  Руки мыть перед едой Нужно мылом и водой.</vt:lpstr>
      <vt:lpstr>Пусть запомнят все ребята: регулярно мыться надо  И водичкой обливаться,  чтоб расти и закаляться</vt:lpstr>
      <vt:lpstr>Кушать овощи и фрукты, Рыбу, молокопродукты- Вот полезная еда, Витаминами полна!</vt:lpstr>
      <vt:lpstr>Нужен теплый шарф зимой, Дождевик и зонт- весной! Помнить это постарайся –  по погоде одевайся</vt:lpstr>
      <vt:lpstr>Презентация PowerPoint</vt:lpstr>
      <vt:lpstr>Никогда не надо трогать животных во дворах и на дорогах!</vt:lpstr>
      <vt:lpstr>Тот, кто с солнышком встаёт, Делает зарядку, Чистит зубы по утрам И играет в прятки, — Тот спортивный человек, И вполне весёлый. Постарайся быть таким В школе и дома.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DOOM</dc:creator>
  <cp:lastModifiedBy>user</cp:lastModifiedBy>
  <cp:revision>22</cp:revision>
  <dcterms:created xsi:type="dcterms:W3CDTF">2015-10-27T10:49:16Z</dcterms:created>
  <dcterms:modified xsi:type="dcterms:W3CDTF">2015-10-30T08:15:09Z</dcterms:modified>
</cp:coreProperties>
</file>