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8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1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85793"/>
            <a:ext cx="8062912" cy="7858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Топиарий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-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валентинка</a:t>
            </a:r>
            <a:endParaRPr lang="ru-RU" sz="5400" b="1" dirty="0"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2000232" y="3714752"/>
            <a:ext cx="1357322" cy="141446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1714480" y="4429132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857224" y="3214686"/>
            <a:ext cx="1200152" cy="112871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571472" y="5143512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714348" y="2357430"/>
            <a:ext cx="771524" cy="70008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rgbClr val="FFFF00">
                    <a:alpha val="40000"/>
                  </a:srgbClr>
                </a:glow>
                <a:outerShdw blurRad="60007" dir="2000400" sy="-30000" kx="-800400" algn="bl" rotWithShape="0">
                  <a:schemeClr val="accent1">
                    <a:lumMod val="75000"/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964802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</a:rPr>
              <a:t>Карепанова</a:t>
            </a:r>
            <a:r>
              <a:rPr lang="ru-RU" b="1" i="1" dirty="0" smtClean="0">
                <a:solidFill>
                  <a:srgbClr val="FFFF00"/>
                </a:solidFill>
              </a:rPr>
              <a:t> О.В.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Педагог 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дополнительного образования</a:t>
            </a: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I </a:t>
            </a:r>
            <a:r>
              <a:rPr lang="ru-RU" sz="2400" b="1" i="1" dirty="0" smtClean="0">
                <a:solidFill>
                  <a:srgbClr val="FFFF00"/>
                </a:solidFill>
              </a:rPr>
              <a:t>кв. к.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КГКОУ Школа № 1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Г. Комсомольск-на-Амуре</a:t>
            </a:r>
            <a:endParaRPr lang="ru-RU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67494"/>
            <a:ext cx="4257676" cy="6019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785794"/>
            <a:ext cx="4043362" cy="56690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Во внутрь банки положить зеленую сизаль.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Баночку оформить сердечками.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4086228" cy="544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67494"/>
            <a:ext cx="4043362" cy="5183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928670"/>
            <a:ext cx="4043362" cy="5526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Разобрать сизаль на волокна и обмотать волокнами заготовку для сердца плотным слоем. При необходимости использовать клей.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785794"/>
            <a:ext cx="4139807" cy="551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186238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00108"/>
            <a:ext cx="4043362" cy="485778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Заострить верхушку ствола резаком и прикрепить готовое сердце на ствол при помощи клея, проткнув заготовку  у основания шилом.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703" y="857232"/>
            <a:ext cx="4139807" cy="551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67494"/>
            <a:ext cx="3686172" cy="6090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571480"/>
            <a:ext cx="3686172" cy="55007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Оформить сердце цветами и листьями, используя клей или клеящий пистолет.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4407699" cy="587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829048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882808"/>
            <a:ext cx="3757610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Оформить цветами и листьями основание ствола.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357686" cy="581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1480"/>
            <a:ext cx="3614734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4407699" cy="587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76856">
            <a:off x="3939526" y="3186597"/>
            <a:ext cx="5212030" cy="335703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Подарок  готов!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Дарите от чистого сердца с 	      	пожеланиями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любви и 			                 верности!</a:t>
            </a:r>
            <a:endParaRPr lang="ru-RU" b="1" i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072198" y="1000108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6929454" y="1428736"/>
            <a:ext cx="785818" cy="70008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7715272" y="2285992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8358214" y="2857496"/>
            <a:ext cx="557210" cy="55721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8143900" y="4143380"/>
            <a:ext cx="571504" cy="55721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Вернисаж</a:t>
            </a:r>
            <a:endParaRPr lang="ru-RU" sz="5400" dirty="0"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5189">
            <a:off x="5215737" y="1653618"/>
            <a:ext cx="3344061" cy="484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DNS\Desktop\валентинки\6956422_59207-700x70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11905">
            <a:off x="1152034" y="1423555"/>
            <a:ext cx="3370540" cy="545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валентинки\97214816_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2569">
            <a:off x="857224" y="1857372"/>
            <a:ext cx="3429000" cy="500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DNS\Desktop\валентинки\97214818_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7863">
            <a:off x="4929190" y="1428736"/>
            <a:ext cx="3786214" cy="504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валентинки\102707502_Kofeynuyy_topiariy__valentinka__2_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8541">
            <a:off x="188631" y="98686"/>
            <a:ext cx="4065840" cy="637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DNS\Desktop\валентинки\dsc_1124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857364"/>
            <a:ext cx="25717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2029">
            <a:off x="5620955" y="1598398"/>
            <a:ext cx="3286148" cy="557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40049">
            <a:off x="333293" y="1971430"/>
            <a:ext cx="4953000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5083">
            <a:off x="4690806" y="42495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85403">
            <a:off x="6177756" y="2520228"/>
            <a:ext cx="3000396" cy="402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317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задачи:                           </a:t>
            </a:r>
            <a:endParaRPr lang="ru-RU" sz="3600" b="1" dirty="0">
              <a:ln w="3175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Воспитание культуры труда (эстетическое отношение к организации и процессу своего труда).</a:t>
            </a:r>
          </a:p>
          <a:p>
            <a:pPr lvl="0"/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Воспитание потребности в творчестве</a:t>
            </a:r>
          </a:p>
          <a:p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Обучение работе с инструментами и приспособлениями, применяемыми в обработке того или иного поделочного материала.</a:t>
            </a:r>
          </a:p>
          <a:p>
            <a:pPr lvl="0"/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Повышение познавательной активности.</a:t>
            </a:r>
          </a:p>
          <a:p>
            <a:pPr lvl="0"/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Развитие творческой активности.</a:t>
            </a:r>
          </a:p>
          <a:p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Коррекция недоразвития моторных функций.</a:t>
            </a:r>
          </a:p>
          <a:p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Закрепление и расширение ранее полученных знаний о поделочных материалах.</a:t>
            </a:r>
          </a:p>
          <a:p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Воспитание потребности</a:t>
            </a:r>
            <a:r>
              <a:rPr lang="en-US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желания сделать своим близким подарок.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6643702" y="428604"/>
            <a:ext cx="1343028" cy="128588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7643834" y="928670"/>
            <a:ext cx="914400" cy="9144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44469">
            <a:off x="428596" y="428604"/>
            <a:ext cx="3571875" cy="574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10696">
            <a:off x="4028446" y="3440341"/>
            <a:ext cx="1501808" cy="330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2946">
            <a:off x="4683319" y="105676"/>
            <a:ext cx="1464997" cy="3406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66429">
            <a:off x="5857884" y="2143116"/>
            <a:ext cx="282892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500042"/>
            <a:ext cx="34004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6106">
            <a:off x="793147" y="196915"/>
            <a:ext cx="2713921" cy="522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646">
            <a:off x="5998472" y="1685975"/>
            <a:ext cx="2463292" cy="521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61801">
            <a:off x="659374" y="376735"/>
            <a:ext cx="3848100" cy="593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85030">
            <a:off x="4684702" y="627014"/>
            <a:ext cx="4262971" cy="591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рдце 4"/>
          <p:cNvSpPr/>
          <p:nvPr/>
        </p:nvSpPr>
        <p:spPr>
          <a:xfrm>
            <a:off x="7358082" y="4572008"/>
            <a:ext cx="1785918" cy="1714512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6000760" y="5715016"/>
            <a:ext cx="785818" cy="81436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7000892" y="5286388"/>
            <a:ext cx="1285852" cy="121444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5715040"/>
          </a:xfrm>
          <a:ln w="3175"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может сделать каждый из нас, потратив лишь немного свободного времени.  Не потребуется даже вкладывать много средств. Оглянитесь вокруг!  В каждом доме найдется старое кашпо, треснувшая кружка, обрезки ткани и кружев, старые карандаши и фломастеры – да мало ли что можно найти, если поискать…</a:t>
            </a:r>
          </a:p>
          <a:p>
            <a:r>
              <a:rPr lang="ru-RU" sz="3200" b="1" dirty="0" smtClean="0">
                <a:solidFill>
                  <a:schemeClr val="accent4"/>
                </a:solidFill>
              </a:rPr>
              <a:t>Цель мастер-класса – научить мастерить своими руками чудесные поделки к различным праздникам, показать, что нет на свете ненужных вещей. Каждая может для чего-нибудь пригодиться. Не нужно заниматься собирательством хлама, но уметь продлевать жизнь вещей – задача достойная, интересная и полезная.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Начните дарить подарки, сделанные своими руками и, поверьте, скоро вы среди друзей  прослывете оригиналом и они с нетерпением будут ждать очередного подарка от вас, т.к. будут уверены – вы подарите что-то необычное и эксклюзивное!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35811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56024">
            <a:off x="-123398" y="4933750"/>
            <a:ext cx="9356542" cy="16675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Святого Валентина!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Счастья вам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и любви!!!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8143900" cy="592935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День святого Валентина, или День всех влюбленных – праздник, который отмечают 14 февраля люди по всему миру. Предположительно назван он по имени одного из двух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раннехристианских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мучеников с именем Валентин – Валентин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Интерамнский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Валентин Римский.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Отмечающие этот праздник дарят любимым и дорогим людям цветы, конфеты, игрушки, воздушные шары и особые открытки (часто в форме сердечка), со стихами и пожеланиями любви – «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валентинки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».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Создание первой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валентинки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 приписывают еще и герцогу Орлеанскому в 1415 году. Он сидел в темнице и таким образом, возможно, боролся со скукой, сочиняя любовные послания своей жене.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 наибольшего распространения открытки-«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валентинки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» достигли уже в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XYIII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веке.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России праздник носит светский характер и отмечается с начала 90-х годов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357158" y="1714488"/>
            <a:ext cx="714380" cy="628672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357158" y="2928934"/>
            <a:ext cx="714380" cy="63339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642918"/>
            <a:ext cx="714380" cy="64296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428596" y="4071942"/>
            <a:ext cx="642942" cy="633394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428596" y="5214950"/>
            <a:ext cx="642942" cy="63339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Техника безопасности:</a:t>
            </a:r>
            <a:endParaRPr lang="ru-RU" b="1" dirty="0">
              <a:ln w="3175"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Подготовить рабочее место к работе, убрать всё лишнее.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Ножницы хранить в определенном месте, класть их сомкнутыми острыми концами от себя, передавать друг другу ручками вперед.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При работе с резаком и шилом рабочие движения направлять от себя или в сторону.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При работе с клеем пользоваться кисточкой или специальной палочкой.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При работе с клеящим пистолетом держать пистолет  только за ручку, не касаться нагревающей части, в перерывах ставить пистолет на подставку.</a:t>
            </a:r>
          </a:p>
          <a:p>
            <a:r>
              <a:rPr lang="ru-RU" b="1" i="1" u="sng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Требование охраны труда по окончании работы: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Проверить наличие рабочего инструмента и привести в порядок рабочее место. 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Провести влажную уборку помещения и его проветривания.</a:t>
            </a:r>
          </a:p>
          <a:p>
            <a:r>
              <a:rPr lang="ru-RU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Тщательно вымыть руки с мылом.</a:t>
            </a:r>
          </a:p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7643834" y="5429264"/>
            <a:ext cx="1200152" cy="1128714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7286644" y="6072206"/>
            <a:ext cx="857256" cy="785794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Технологическая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14356"/>
            <a:ext cx="5286412" cy="61436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Материалы и инструменты: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Сухой гипс.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Баночка, чашка или кашпо.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Ветка или карандаш для ствола.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Сизаль красная или розовая.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Заготовка для сердца из пенопласта.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Бумажная салфетка.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Клей или клеящий пистолет.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Ножницы.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Резак.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Шило.</a:t>
            </a:r>
          </a:p>
          <a:p>
            <a:r>
              <a:rPr lang="ru-RU" sz="1800" u="sng" dirty="0" smtClean="0">
                <a:solidFill>
                  <a:schemeClr val="accent4">
                    <a:lumMod val="50000"/>
                  </a:schemeClr>
                </a:solidFill>
              </a:rPr>
              <a:t>Для оформления: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Цветы, листья.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Сердечки.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Ленты.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Кружево.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Сизаль зеленая.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257676" cy="628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000108"/>
            <a:ext cx="4071966" cy="5454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Сухой гипс развести с водой в соотношении примерно 3/1 (чем гуще смесь, тем быстрее она застынет).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Смесь сразу, пока не застыла, переложить в банку и вставить ствол.  Подождать пока смесь затвердеет.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400052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857232"/>
            <a:ext cx="3929090" cy="200026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Банку поставить в центре салфетки, обвести дно банки карандашом.</a:t>
            </a:r>
            <a:br>
              <a:rPr lang="ru-RU" sz="2400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Разделить салфетку на сегменты, разрезать.</a:t>
            </a:r>
            <a:endParaRPr lang="ru-RU" sz="2400" dirty="0">
              <a:ln w="50800">
                <a:solidFill>
                  <a:schemeClr val="accent4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3857652" cy="5429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3829048" cy="185738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</a:rPr>
              <a:t>Сегменты салфетки поочередно приклеить к банке.</a:t>
            </a:r>
            <a:endParaRPr lang="ru-RU" sz="2400" dirty="0">
              <a:ln w="50800"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4038569" cy="538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41148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785794"/>
            <a:ext cx="3971924" cy="56690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Приклеить по периметру банки ленту или тесьму.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4139807" cy="551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</TotalTime>
  <Words>698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Топиарий - валентинка</vt:lpstr>
      <vt:lpstr>Цели и задачи:                           </vt:lpstr>
      <vt:lpstr>Слайд 3</vt:lpstr>
      <vt:lpstr>Техника безопасности:</vt:lpstr>
      <vt:lpstr>Технологическая карта</vt:lpstr>
      <vt:lpstr>Слайд 6</vt:lpstr>
      <vt:lpstr>Банку поставить в центре салфетки, обвести дно банки карандашом.  Разделить салфетку на сегменты, разрезать.</vt:lpstr>
      <vt:lpstr>Сегменты салфетки поочередно приклеить к банке.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Вернисаж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Топиарий - валентинка</dc:title>
  <dc:creator>DNS</dc:creator>
  <cp:lastModifiedBy>Пользователь</cp:lastModifiedBy>
  <cp:revision>12</cp:revision>
  <dcterms:created xsi:type="dcterms:W3CDTF">2014-02-04T21:25:04Z</dcterms:created>
  <dcterms:modified xsi:type="dcterms:W3CDTF">2016-02-04T03:05:27Z</dcterms:modified>
</cp:coreProperties>
</file>