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72" r:id="rId8"/>
    <p:sldId id="273" r:id="rId9"/>
    <p:sldId id="274" r:id="rId10"/>
    <p:sldId id="275" r:id="rId11"/>
    <p:sldId id="276" r:id="rId12"/>
    <p:sldId id="277" r:id="rId13"/>
    <p:sldId id="263" r:id="rId14"/>
    <p:sldId id="264" r:id="rId15"/>
    <p:sldId id="265" r:id="rId16"/>
    <p:sldId id="266" r:id="rId17"/>
    <p:sldId id="269" r:id="rId18"/>
    <p:sldId id="270" r:id="rId19"/>
    <p:sldId id="271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8172480" cy="43577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Веер из вилок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sz="27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(работа с бросовым материалом)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				</a:t>
            </a:r>
            <a:r>
              <a:rPr lang="ru-RU" sz="2700" dirty="0" smtClean="0">
                <a:solidFill>
                  <a:srgbClr val="FFFF00"/>
                </a:solidFill>
              </a:rPr>
              <a:t>		</a:t>
            </a:r>
            <a:r>
              <a:rPr lang="ru-RU" sz="2800" i="1" dirty="0" err="1" smtClean="0">
                <a:solidFill>
                  <a:srgbClr val="FFFF00"/>
                </a:solidFill>
              </a:rPr>
              <a:t>Карепанова</a:t>
            </a:r>
            <a:r>
              <a:rPr lang="ru-RU" sz="2800" i="1" dirty="0" smtClean="0">
                <a:solidFill>
                  <a:srgbClr val="FFFF00"/>
                </a:solidFill>
              </a:rPr>
              <a:t> О.В.</a:t>
            </a:r>
            <a:br>
              <a:rPr lang="ru-RU" sz="2800" i="1" dirty="0" smtClean="0">
                <a:solidFill>
                  <a:srgbClr val="FFFF00"/>
                </a:solidFill>
              </a:rPr>
            </a:br>
            <a:r>
              <a:rPr lang="ru-RU" sz="2800" i="1" dirty="0" smtClean="0">
                <a:solidFill>
                  <a:srgbClr val="FFFF00"/>
                </a:solidFill>
              </a:rPr>
              <a:t>							Педагог</a:t>
            </a:r>
            <a:br>
              <a:rPr lang="ru-RU" sz="2800" i="1" dirty="0" smtClean="0">
                <a:solidFill>
                  <a:srgbClr val="FFFF00"/>
                </a:solidFill>
              </a:rPr>
            </a:br>
            <a:r>
              <a:rPr lang="ru-RU" sz="2800" i="1" dirty="0" smtClean="0">
                <a:solidFill>
                  <a:srgbClr val="FFFF00"/>
                </a:solidFill>
              </a:rPr>
              <a:t>				 дополнительного образования</a:t>
            </a:r>
            <a:br>
              <a:rPr lang="ru-RU" sz="2800" i="1" dirty="0" smtClean="0">
                <a:solidFill>
                  <a:srgbClr val="FFFF00"/>
                </a:solidFill>
              </a:rPr>
            </a:br>
            <a:r>
              <a:rPr lang="ru-RU" sz="2800" i="1" dirty="0" smtClean="0">
                <a:solidFill>
                  <a:srgbClr val="FFFF00"/>
                </a:solidFill>
              </a:rPr>
              <a:t>							</a:t>
            </a:r>
            <a:r>
              <a:rPr lang="en-US" sz="2800" i="1" dirty="0" smtClean="0">
                <a:solidFill>
                  <a:srgbClr val="FFFF00"/>
                </a:solidFill>
              </a:rPr>
              <a:t>I </a:t>
            </a:r>
            <a:r>
              <a:rPr lang="ru-RU" sz="2800" i="1" dirty="0" smtClean="0">
                <a:solidFill>
                  <a:srgbClr val="FFFF00"/>
                </a:solidFill>
              </a:rPr>
              <a:t>кв. к.</a:t>
            </a:r>
            <a:r>
              <a:rPr lang="ru-RU" sz="2800" i="1" dirty="0" smtClean="0">
                <a:solidFill>
                  <a:srgbClr val="00B050"/>
                </a:solidFill>
              </a:rPr>
              <a:t/>
            </a:r>
            <a:br>
              <a:rPr lang="ru-RU" sz="2800" i="1" dirty="0" smtClean="0">
                <a:solidFill>
                  <a:srgbClr val="00B050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>
              <a:latin typeface="Arial Black" pitchFamily="34" charset="0"/>
            </a:endParaRPr>
          </a:p>
        </p:txBody>
      </p:sp>
      <p:pic>
        <p:nvPicPr>
          <p:cNvPr id="1026" name="Picture 2" descr="C:\Users\User\Desktop\работа-фото\Мои поделки\фото10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54427">
            <a:off x="669317" y="1322838"/>
            <a:ext cx="3361956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714884"/>
            <a:ext cx="6643702" cy="21431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Краевое государственное казенное специальное (коррекционное) образовательное учреждение для обучающихся, воспитанников с ограниченными возможностями здоровья «Специальная (коррекционная) общеобразовательная школа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VIII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вида № 1»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г. Комсомольск-на-Амуре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704088"/>
            <a:ext cx="3686172" cy="158190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Способы переплетений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0716"/>
            <a:ext cx="4500594" cy="3375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000372"/>
            <a:ext cx="4429156" cy="3321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76"/>
            <a:ext cx="4429124" cy="278608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Это переплетение применяется обычно по краю веера широкой лентой или кружевом. Начало и конец ленты или кружева подклеиваем с изнаночной стороны веера.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43168">
            <a:off x="185449" y="257795"/>
            <a:ext cx="4095779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99348">
            <a:off x="420649" y="3208084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07078">
            <a:off x="4728062" y="546737"/>
            <a:ext cx="4257703" cy="3193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4000504"/>
            <a:ext cx="4786314" cy="28574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Способы переплетения основной части веера. Здесь, обычно используется  узкая лента или  лента средней ширины. Начало и конец ленты подклеиваем с изнаночной стороны веера.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72206"/>
            <a:ext cx="7686700" cy="50006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Веер готов!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290"/>
            <a:ext cx="4876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1500174"/>
            <a:ext cx="4876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6"/>
            <a:ext cx="6000760" cy="1785950"/>
          </a:xfrm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/>
              <a:t>Основание веера закрываем  кружевной салфеткой, согнув ее пополам. Приклеиваем салфетку и украшаем основание веера цветами, лентами, перьями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66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Вернисаж</a:t>
            </a:r>
            <a:endParaRPr lang="ru-RU" sz="6000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3074" name="Picture 2" descr="C:\Users\User\Desktop\работа-фото\Мои поделки\фото1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015052">
            <a:off x="428596" y="1935163"/>
            <a:ext cx="3357587" cy="4389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User\Desktop\работа-фото\Мои поделки\фото06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02791">
            <a:off x="4916084" y="1590038"/>
            <a:ext cx="3657600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User\Desktop\виды творчества\бросовый материал\getImageCA90081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413157">
            <a:off x="441782" y="2789282"/>
            <a:ext cx="4535493" cy="3401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User\Desktop\виды творчества\бросовый материал\getImage[10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725781">
            <a:off x="4035669" y="887307"/>
            <a:ext cx="4566088" cy="3424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User\Desktop\виды творчества\бросовый материал\getImageCAIE612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83497">
            <a:off x="4560170" y="959999"/>
            <a:ext cx="4527459" cy="3395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C:\Users\User\Desktop\виды творчества\бросовый материал\getImageCACYNJK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9662986">
            <a:off x="79880" y="2335603"/>
            <a:ext cx="4715322" cy="35364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User\Desktop\виды творчества\бросовый материал\getImageCAPFMDM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2857496"/>
            <a:ext cx="4881599" cy="3661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6" name="Picture 2" descr="C:\Users\User\Desktop\виды творчества\бросовый материал\getImageCAQGF35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20498231">
            <a:off x="450286" y="557020"/>
            <a:ext cx="4858619" cy="3643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 не только веера…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виды творчества\бросовый материал\getImageCA0EAX7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4254101" cy="5672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виды творчества\бросовый материал\getImageCA2DVUB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37756">
            <a:off x="4773572" y="1056787"/>
            <a:ext cx="3995762" cy="5327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esktop\виды творчества\бросовый материал\getImageCA52KOW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91880">
            <a:off x="0" y="357166"/>
            <a:ext cx="5503346" cy="4127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ser\Desktop\виды творчества\бросовый материал\getImageCABGMEL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2643182"/>
            <a:ext cx="5097485" cy="3823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виды творчества\бросовый материал\getImageCAZIKXS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05002">
            <a:off x="136525" y="2822175"/>
            <a:ext cx="4792665" cy="3594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виды творчества\бросовый материал\getImageCAIB764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54612">
            <a:off x="4286249" y="1428736"/>
            <a:ext cx="4620688" cy="3465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istral" pitchFamily="66" charset="0"/>
                <a:cs typeface="Courier New" pitchFamily="49" charset="0"/>
              </a:rPr>
              <a:t>Вторая жизнь ненужных вещей.</a:t>
            </a:r>
            <a:endParaRPr lang="ru-RU" sz="5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«Вы думаете,… что на свете есть ненужные вещи? Ошибаетесь: нет такого хлама, который не мог бы для чего-нибудь пригодиться. Что не нужно для одной цели – полезно для другой; что не надобно для дела – годится для забавы».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b="1" i="1" dirty="0" smtClean="0"/>
              <a:t>Я. И. Перельман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виды творчества\бросовый материал\getImageCASRPM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629494">
            <a:off x="950369" y="2207243"/>
            <a:ext cx="5318540" cy="39889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9215502" cy="214314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Если вы еще не работали в этой технике, попробуйте! </a:t>
            </a:r>
            <a:b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Увлекательное это занятие! Фантазируйте, добавляйте свои идеи и делитесь ими с коллегами.        </a:t>
            </a:r>
            <a:b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			 Удачи вам!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i="1" u="sng" dirty="0" smtClean="0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Цели и задачи:</a:t>
            </a:r>
            <a:endParaRPr lang="ru-RU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35782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Воспитание культуры труда (эстетическое отношение к организации и процессу своего труда).</a:t>
            </a:r>
          </a:p>
          <a:p>
            <a:r>
              <a:rPr lang="ru-RU" dirty="0" smtClean="0"/>
              <a:t>Обучение работе с инструментами и приспособлениями, применяемыми в обработке того или иного поделочного материала.</a:t>
            </a:r>
          </a:p>
          <a:p>
            <a:pPr lvl="0"/>
            <a:r>
              <a:rPr lang="ru-RU" dirty="0" smtClean="0"/>
              <a:t>Повышение познавательной активности.</a:t>
            </a:r>
          </a:p>
          <a:p>
            <a:pPr lvl="0"/>
            <a:r>
              <a:rPr lang="ru-RU" dirty="0" smtClean="0"/>
              <a:t>Развитие творческой активности.</a:t>
            </a:r>
          </a:p>
          <a:p>
            <a:r>
              <a:rPr lang="ru-RU" dirty="0" smtClean="0"/>
              <a:t>Коррекция недоразвития моторных функций.</a:t>
            </a:r>
          </a:p>
          <a:p>
            <a:r>
              <a:rPr lang="ru-RU" dirty="0" smtClean="0"/>
              <a:t>Закрепление и расширение ранее полученных знаний о поделочных материалах.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2857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Мы уже притерпелись к пейзажам, украшенным ржавыми консервными банками, битым стеклом и обрывками полиэтилена. Больно видеть замусоренную природу, ведь она от этого страдает! Все чаще мы употребляем слова «экологическая проблема», говоря о загрязнении окружающей среды промышленными и бытовыми отходами.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Давайте менять свою психологию. Это общегосударственная проблема, но начинается она в стенах наших домов.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Цель мастер-класса – показать, что нет на свете ненужных вещей. Каждая может для чего-нибудь пригодиться. Не нужно заниматься собирательством хлама, но уметь продлевать жизнь вещей – задача достойная, интересная и полезная.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Этот  чудесный веер украсит любой интерьер. И не каждый догадается, что изготовлен он из отслуживших свою службу старых вещей и остатков различных материалов, которые обычно выбрасывают.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7400948" cy="7143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Инструменты и приспособления:</a:t>
            </a:r>
            <a:endParaRPr lang="ru-RU" sz="4000" b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1" name="Picture 3" descr="C:\Users\User\Desktop\работа-фото\Мои поделки\фото10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00108"/>
            <a:ext cx="3786214" cy="5500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357686" y="1714488"/>
            <a:ext cx="4329114" cy="461011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Вилки одноразовые.</a:t>
            </a:r>
          </a:p>
          <a:p>
            <a:r>
              <a:rPr lang="ru-RU" b="1" dirty="0" smtClean="0"/>
              <a:t>Тесьма, кружево, ленты.</a:t>
            </a:r>
          </a:p>
          <a:p>
            <a:r>
              <a:rPr lang="ru-RU" b="1" dirty="0" smtClean="0"/>
              <a:t>Ножницы, сапожный нож.</a:t>
            </a:r>
          </a:p>
          <a:p>
            <a:r>
              <a:rPr lang="ru-RU" b="1" dirty="0" smtClean="0"/>
              <a:t>Клей или клеящий пистолет.</a:t>
            </a:r>
          </a:p>
          <a:p>
            <a:r>
              <a:rPr lang="ru-RU" b="1" dirty="0" smtClean="0"/>
              <a:t>Искусственные цветы, фрукты, перья.</a:t>
            </a:r>
          </a:p>
          <a:p>
            <a:r>
              <a:rPr lang="ru-RU" b="1" dirty="0" smtClean="0"/>
              <a:t>Кружевные одноразовые салфетки.</a:t>
            </a:r>
          </a:p>
          <a:p>
            <a:r>
              <a:rPr lang="en-US" b="1" dirty="0" smtClean="0"/>
              <a:t>DVD</a:t>
            </a:r>
            <a:r>
              <a:rPr lang="ru-RU" b="1" dirty="0" smtClean="0"/>
              <a:t> диск.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Правила техники безопасности: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500726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Подготовить рабочее место к работе, убрать всё лишнее.</a:t>
            </a:r>
          </a:p>
          <a:p>
            <a:r>
              <a:rPr lang="ru-RU" b="1" i="1" dirty="0" smtClean="0"/>
              <a:t>Ножницы хранить в определенном месте, класть их сомкнутыми острыми концами от себя, передавать друг другу ручками вперед.</a:t>
            </a:r>
          </a:p>
          <a:p>
            <a:r>
              <a:rPr lang="ru-RU" b="1" i="1" dirty="0" smtClean="0"/>
              <a:t>При работе с клеем пользоваться кисточкой или специальной палочкой.</a:t>
            </a:r>
          </a:p>
          <a:p>
            <a:r>
              <a:rPr lang="ru-RU" b="1" i="1" dirty="0" smtClean="0"/>
              <a:t>При работе с клеящим пистолетом: держать инструмент только за ручку, в перерывах ставить на специальную подставку, время беспрерывной работы не более 20 минут, по окончании работы отсоединить от сети.</a:t>
            </a:r>
          </a:p>
          <a:p>
            <a:r>
              <a:rPr lang="ru-RU" b="1" i="1" u="sng" dirty="0" smtClean="0"/>
              <a:t> Требование охраны труда по окончании работы:</a:t>
            </a:r>
          </a:p>
          <a:p>
            <a:r>
              <a:rPr lang="ru-RU" b="1" i="1" dirty="0" smtClean="0"/>
              <a:t> Проверить наличие рабочего инструмента и привести в порядок рабочее место. </a:t>
            </a:r>
          </a:p>
          <a:p>
            <a:r>
              <a:rPr lang="ru-RU" b="1" i="1" dirty="0" smtClean="0"/>
              <a:t>Провести влажную уборку помещения и его проветривания.</a:t>
            </a:r>
          </a:p>
          <a:p>
            <a:r>
              <a:rPr lang="ru-RU" b="1" i="1" dirty="0" smtClean="0"/>
              <a:t> Тщательно вымыть руки с мылом.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Технологическая карта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935480"/>
            <a:ext cx="3829048" cy="4389120"/>
          </a:xfrm>
        </p:spPr>
        <p:txBody>
          <a:bodyPr/>
          <a:lstStyle/>
          <a:p>
            <a:r>
              <a:rPr lang="en-US" dirty="0" smtClean="0"/>
              <a:t>DVD</a:t>
            </a:r>
            <a:r>
              <a:rPr lang="ru-RU" dirty="0" smtClean="0"/>
              <a:t>диск разрезаем пополам.  Работаем ножницами по металлу или сапожным ножом. Так же подойдет нож-паяльник.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76186" y="2324088"/>
            <a:ext cx="4876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935480"/>
            <a:ext cx="3971924" cy="4389120"/>
          </a:xfrm>
        </p:spPr>
        <p:txBody>
          <a:bodyPr/>
          <a:lstStyle/>
          <a:p>
            <a:r>
              <a:rPr lang="ru-RU" dirty="0" smtClean="0"/>
              <a:t>Раскладываем вилки веером, как показано на фото. Вилки должны плотно прилегать друг к другу.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250065" y="1464455"/>
            <a:ext cx="542928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71546"/>
            <a:ext cx="5051347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30041">
            <a:off x="4520868" y="3361496"/>
            <a:ext cx="4071966" cy="3053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642918"/>
            <a:ext cx="4643438" cy="30003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Аккуратно придерживая вилки рукой, наносим клей, заполняя пространство между вилками,  как показано на фото. Для работы используем клеящий пистолет.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294</TotalTime>
  <Words>588</Words>
  <PresentationFormat>Экран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Веер из вилок (работа с бросовым материалом)          Карепанова О.В.        Педагог      дополнительного образования        I кв. к.  </vt:lpstr>
      <vt:lpstr>Вторая жизнь ненужных вещей.</vt:lpstr>
      <vt:lpstr>Цели и задачи:</vt:lpstr>
      <vt:lpstr>Слайд 4</vt:lpstr>
      <vt:lpstr>Инструменты и приспособления:</vt:lpstr>
      <vt:lpstr>Правила техники безопасности:</vt:lpstr>
      <vt:lpstr>Технологическая карта</vt:lpstr>
      <vt:lpstr>Слайд 8</vt:lpstr>
      <vt:lpstr>Слайд 9</vt:lpstr>
      <vt:lpstr>Способы переплетений</vt:lpstr>
      <vt:lpstr>Слайд 11</vt:lpstr>
      <vt:lpstr>Веер готов!</vt:lpstr>
      <vt:lpstr>Вернисаж</vt:lpstr>
      <vt:lpstr>Слайд 14</vt:lpstr>
      <vt:lpstr>Слайд 15</vt:lpstr>
      <vt:lpstr>Слайд 16</vt:lpstr>
      <vt:lpstr>Слайд 17</vt:lpstr>
      <vt:lpstr>Слайд 18</vt:lpstr>
      <vt:lpstr>Слайд 19</vt:lpstr>
      <vt:lpstr>    Если вы еще не работали в этой технике, попробуйте!      Увлекательное это занятие! Фантазируйте, добавляйте свои идеи и делитесь ими с коллегами.                 Удачи вам!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Веер из вилок (работа с бросовым материалом)</dc:title>
  <dc:creator>User</dc:creator>
  <cp:lastModifiedBy>Пользователь</cp:lastModifiedBy>
  <cp:revision>33</cp:revision>
  <dcterms:created xsi:type="dcterms:W3CDTF">2014-10-30T09:40:13Z</dcterms:created>
  <dcterms:modified xsi:type="dcterms:W3CDTF">2016-02-04T03:19:07Z</dcterms:modified>
</cp:coreProperties>
</file>