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836712"/>
            <a:ext cx="73599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Общешкольное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одительское собрание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8132" y="2967335"/>
            <a:ext cx="556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КГК ОУ школа №1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7313" y="116632"/>
            <a:ext cx="3109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Повестка: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013827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Вступительное слово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Зуева О.В.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логопедической службой школы –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логопед Цибульская В.А.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Адаптационные периоды в жизни школьника –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психолог Березовская Н.Е.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4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гармоничного развития детей с ТМНР –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учитель дефектолог Лихарева Е.Л.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воспитательного процесса в школе –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зам. директора по УР начальной школы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Бочарникова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Е.Ю.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Безопасная образовательная среда    - Зуева О.В.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0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86" y="116632"/>
            <a:ext cx="89832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Безопасная образовательная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28" y="170080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33006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В соответствии с новым  Стандартом (п.8) на ступени начального общего образования осуществляется: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924" y="3225423"/>
            <a:ext cx="857935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ru-RU" altLang="ru-RU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…укрепление физического и духовного здоровья обучающихся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endParaRPr lang="ru-RU" altLang="ru-RU" sz="2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ru-RU" altLang="ru-RU" sz="2800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…выполнение  правил </a:t>
            </a:r>
            <a:r>
              <a:rPr lang="ru-RU" altLang="ru-RU" sz="28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и безопасного для себя и окружающих образа жизни.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806" y="332656"/>
            <a:ext cx="87129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900" b="1" i="0" u="none" strike="noStrike" kern="0" cap="none" spc="0" normalizeH="0" baseline="0" noProof="0" dirty="0" smtClean="0">
                <a:ln>
                  <a:noFill/>
                </a:ln>
                <a:solidFill>
                  <a:srgbClr val="C6106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Образовательная среда как среда жизнедеятельности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806" y="1772816"/>
            <a:ext cx="8712968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ru-RU" altLang="ru-RU" sz="2800" kern="0" dirty="0">
                <a:solidFill>
                  <a:srgbClr val="000000"/>
                </a:solidFill>
                <a:latin typeface="Arial"/>
              </a:rPr>
              <a:t>По данным, представленным министром образования и науки </a:t>
            </a:r>
            <a:r>
              <a:rPr lang="ru-RU" altLang="ru-RU" sz="2800" kern="0" dirty="0" smtClean="0">
                <a:solidFill>
                  <a:srgbClr val="000000"/>
                </a:solidFill>
                <a:latin typeface="Arial"/>
              </a:rPr>
              <a:t>РФ, 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</a:rPr>
              <a:t>в настоящее время в России </a:t>
            </a:r>
            <a:r>
              <a:rPr lang="ru-RU" altLang="ru-RU" sz="2800" b="1" kern="0" dirty="0">
                <a:solidFill>
                  <a:srgbClr val="18B846"/>
                </a:solidFill>
                <a:latin typeface="Arial"/>
              </a:rPr>
              <a:t>15 млн школьников и около 1,6 млн учителей</a:t>
            </a:r>
            <a:r>
              <a:rPr lang="ru-RU" altLang="ru-RU" sz="2600" b="1" kern="0" dirty="0">
                <a:solidFill>
                  <a:srgbClr val="18B846"/>
                </a:solidFill>
                <a:latin typeface="Arial"/>
              </a:rPr>
              <a:t>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ru-RU" altLang="ru-RU" sz="2600" kern="0" dirty="0">
                <a:solidFill>
                  <a:srgbClr val="000000"/>
                </a:solidFill>
                <a:latin typeface="Arial"/>
              </a:rPr>
              <a:t>В роли образовательной среды могут выступать этническая, религиозная, профессиональная, информационно-виртуальная, семейная и др. среды, в том числе  специально организованные </a:t>
            </a:r>
          </a:p>
        </p:txBody>
      </p:sp>
    </p:spTree>
    <p:extLst>
      <p:ext uri="{BB962C8B-B14F-4D97-AF65-F5344CB8AC3E}">
        <p14:creationId xmlns:p14="http://schemas.microsoft.com/office/powerpoint/2010/main" val="352506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899" y="332656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anose="05000000000000000000" pitchFamily="2" charset="2"/>
              <a:buChar char="Ø"/>
            </a:pPr>
            <a:r>
              <a:rPr lang="ru-RU" altLang="ru-RU" sz="3000" i="1" kern="0" dirty="0">
                <a:solidFill>
                  <a:srgbClr val="1212D4"/>
                </a:solidFill>
                <a:latin typeface="Arial"/>
              </a:rPr>
              <a:t>Образовательная среда</a:t>
            </a:r>
            <a:r>
              <a:rPr lang="ru-RU" altLang="ru-RU" sz="3000" kern="0" dirty="0">
                <a:solidFill>
                  <a:srgbClr val="000000"/>
                </a:solidFill>
                <a:latin typeface="Arial"/>
              </a:rPr>
              <a:t> – совокупность природных, социальных, культурных, а также специально организованных в образовательном учреждении психолого-педагогических условий, в результате взаимодействия которых </a:t>
            </a:r>
            <a:r>
              <a:rPr lang="ru-RU" altLang="ru-RU" sz="3000" kern="0" dirty="0" smtClean="0">
                <a:solidFill>
                  <a:srgbClr val="000000"/>
                </a:solidFill>
                <a:latin typeface="Arial"/>
              </a:rPr>
              <a:t>с ребенком </a:t>
            </a:r>
            <a:r>
              <a:rPr lang="ru-RU" altLang="ru-RU" sz="3000" kern="0" dirty="0">
                <a:solidFill>
                  <a:srgbClr val="000000"/>
                </a:solidFill>
                <a:latin typeface="Arial"/>
              </a:rPr>
              <a:t>происходит становление </a:t>
            </a:r>
            <a:r>
              <a:rPr lang="ru-RU" altLang="ru-RU" sz="3000" kern="0" dirty="0" smtClean="0">
                <a:solidFill>
                  <a:srgbClr val="000000"/>
                </a:solidFill>
                <a:latin typeface="Arial"/>
              </a:rPr>
              <a:t>личности.</a:t>
            </a:r>
            <a:endParaRPr lang="ru-RU" alt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3" y="3933056"/>
            <a:ext cx="84249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Образовательная среда </a:t>
            </a:r>
            <a:r>
              <a:rPr kumimoji="0" lang="ru-RU" alt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- </a:t>
            </a:r>
            <a:r>
              <a:rPr kumimoji="0" lang="ru-RU" altLang="ru-RU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учреждений, служб системы образования, а также семей обучающихся</a:t>
            </a:r>
            <a:endParaRPr kumimoji="0" lang="ru-RU" sz="32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6106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Безопасная образовательная среда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4971"/>
            <a:ext cx="8568952" cy="361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Безопасность – это состояние защищенности жизненно важных интересов личности, общества и государства от внутренних и внешних угроз. Статья 1 Закона РФ «О безопасности»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Безопасность образовательного учреждения – это условия сохранения жизни и здоровья обучающихся, воспитанников и работников, а также материальных ценностей образовательного учреждения от возможных несчастных случаев, пожаров, аварий и других чрезвычайных ситуаций.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1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369" y="332656"/>
            <a:ext cx="84969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Направления работы: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Комплексная безопасность образовательного учреждения.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Профилактика безнадзорности и правонарушений среди подростков.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Профилактика детского дорожно-транспортного травматизма.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Военно-патриотическое воспитание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учащихся.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Организация медицинского освидетельствования юношей допризывного возраста и их постановки на первичный воинский учет.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75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560" y="47154"/>
            <a:ext cx="6280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безопасности: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" y="914448"/>
            <a:ext cx="46430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безопасность: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правонарушений;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– подражание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(родителям, учителям, взрослым)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2081" y="2507624"/>
            <a:ext cx="4401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безопасность: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зависимость;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слушать и слышать;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506772"/>
            <a:ext cx="44852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безопасность: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Благополучие семейных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отношений;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воровое влияние;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 правил поведения –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дома, на  улице,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общественных местах,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дороге, при занятиях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1646" y="4308736"/>
            <a:ext cx="52270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привычки;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лекарственных средств;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со сверстниками;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из вне (ведомость);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Осознанность принятия решения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35754" y="914448"/>
            <a:ext cx="4033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безопасность: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в природе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79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423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13</cp:revision>
  <dcterms:created xsi:type="dcterms:W3CDTF">2016-09-23T10:09:34Z</dcterms:created>
  <dcterms:modified xsi:type="dcterms:W3CDTF">2016-10-02T13:27:39Z</dcterms:modified>
</cp:coreProperties>
</file>