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8794" y="214290"/>
            <a:ext cx="5343508" cy="11430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33CC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143240" y="2214554"/>
            <a:ext cx="3000396" cy="85725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КГКОУ  Школа 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домашнего обучения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Юн Марина Анатольевна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88640"/>
            <a:ext cx="4392488" cy="1384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подделки с ребёнком с ТМНР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20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1620000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77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052736"/>
            <a:ext cx="3899925" cy="292494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3707904" y="47251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Изготавливаем макет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708920"/>
            <a:ext cx="3528392" cy="2646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162000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IMG_77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052736"/>
            <a:ext cx="3779912" cy="2834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162000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851920" y="429309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клеящим пистолетом и </a:t>
            </a:r>
            <a:r>
              <a:rPr lang="ru-RU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синтепоном</a:t>
            </a:r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24944"/>
            <a:ext cx="3491880" cy="26189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Рисунок 2" descr="IMG_78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340768"/>
            <a:ext cx="3419872" cy="25649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4211960" y="45811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Последние штрихи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6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0"/>
            <a:ext cx="4608512" cy="567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04248" y="9807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Наша мама будет рада.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4482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Спасибо, Дашенька за работу!!!!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600384"/>
            <a:ext cx="3096344" cy="344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620688"/>
            <a:ext cx="61206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Творческий проект «Поделка маме на Новый год».</a:t>
            </a:r>
          </a:p>
          <a:p>
            <a:r>
              <a:rPr lang="ru-RU" dirty="0" smtClean="0"/>
              <a:t>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Учитель: Юн Марина Анатольевна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Обучающаяся: ученица 6Б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Школа 8-го вида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Колесникова Дарья (домашнее обучения)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212976"/>
            <a:ext cx="5328592" cy="64633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«Портрет Деда Мороза»</a:t>
            </a:r>
            <a:endParaRPr lang="ru-RU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04664"/>
            <a:ext cx="6552728" cy="54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творческой стороны личности помогает ребенку реализовывать свой потенциал, тренировать умения, фантазировать и воплощать свои идеи в реальность. Поэтому очень важно заниматься с детьми творчеством, регулярно делая поделки из разных материалов. Такие занятия, помимо вышеперечисленных положительных свойств, также развивают мелкую моторику и благоприятно влияют на эмоциональное состояние ребенка, ведь дети любят что-то делать. И чаще всего им не столько важен результат их деятельности, сколько совместное занятие с учителем или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39552" y="908720"/>
            <a:ext cx="7560840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обучающемуся нужны занятия с поделками? Ответ на этот вопрос многозначен: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помогает реализовать творческие идеи.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Позволяют отдохнуть от компьютера и телевизора не только морально, но и физически (например, глазам).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занятия сближают с родителями(если занимаются с ними), благоприятно влияют на атмосферу в доме. Ребенку с умственной отсталостью развивает моторику, эмоциональное состояние, познание окружающего мира.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что, делаем вместе с детьми поделки, даже если вам кажется, что детям это уже не нужно.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476672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Искусство и детское творчество  помогает детям развиваться и жить. Все формы детского творчества для ребенка с проблемами - это шанс реализоваться в этом мире.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специфическая деятельность имеет коррекционную направленность, поскольку обеспечивает развитие мелкой моторики, координацию движений рук, зрительный контроль, умение планировать свою деятельность, устанавливать связь между действием и результатом, развивает внимание, воображение,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сенсорику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5310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обучить ребенка тому или иному приему работы, педагог-дефектолог должен обладать огромным терпением и действовать в соответствии с принципом «пошагового обучения», который включает в себя длительную отработку каждого мельчайшего компонента трудового процесса. Важно следить за тем, чтобы неудачи не отпугивали ребенка, а его самостоятельная работа над заданием укрепляла уверенность в своих силах и способствовала развитию готовности заниматься трудовой деятельностью.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36912"/>
            <a:ext cx="4416491" cy="331236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771800" y="47667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 беседы с мамой, собираемся в школу изготовить подарок своими руками.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7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692696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IMG_77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12976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71592" y="7647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Учимся чертить прямоугольник.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8960"/>
            <a:ext cx="3840427" cy="2880320"/>
          </a:xfrm>
          <a:prstGeom prst="rect">
            <a:avLst/>
          </a:prstGeom>
          <a:effectLst>
            <a:softEdge rad="63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" name="Рисунок 3" descr="IMG_77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908720"/>
            <a:ext cx="3384376" cy="253828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563888" y="42210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Помним о технике безопасности.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2015-12-01T15:54:07Z</dcterms:created>
  <dcterms:modified xsi:type="dcterms:W3CDTF">2016-12-23T07:01:04Z</dcterms:modified>
</cp:coreProperties>
</file>