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34F17A-B4F1-435B-956B-2C27145DE72B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C8E55C-4100-4736-A147-3A58950A8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andia.ru/text/category/koll/" TargetMode="External"/><Relationship Id="rId2" Type="http://schemas.openxmlformats.org/officeDocument/2006/relationships/hyperlink" Target="http://pandia.ru/text/category/korrektcionnaya_rabot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643050"/>
            <a:ext cx="4857784" cy="214314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Особенности работы с детьми ОВЗ обучающимися на дому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IMG_20161111_10085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2199" y="3024203"/>
            <a:ext cx="2786082" cy="371477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_20161118_11020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936750"/>
            <a:ext cx="7467600" cy="42005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P_20161118_12261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357982" cy="3576365"/>
          </a:xfrm>
        </p:spPr>
      </p:pic>
      <p:pic>
        <p:nvPicPr>
          <p:cNvPr id="7" name="Рисунок 6" descr="P_20161118_11055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0298" y="3120916"/>
            <a:ext cx="6643702" cy="3737083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u="sng" dirty="0" smtClean="0"/>
              <a:t>Цель</a:t>
            </a:r>
            <a:r>
              <a:rPr lang="ru-RU" i="1" dirty="0" smtClean="0"/>
              <a:t> </a:t>
            </a:r>
            <a:r>
              <a:rPr lang="ru-RU" i="1" u="sng" dirty="0" smtClean="0">
                <a:hlinkClick r:id="rId2" tooltip="Коррекционная работа"/>
              </a:rPr>
              <a:t>коррекционно-воспитательной работы</a:t>
            </a:r>
            <a:r>
              <a:rPr lang="ru-RU" i="1" dirty="0" smtClean="0"/>
              <a:t> </a:t>
            </a:r>
            <a:r>
              <a:rPr lang="ru-RU" dirty="0" smtClean="0"/>
              <a:t>с умственно отсталыми детьми, в конечном счете, – их социальная адаптация, трудоустройство и дальнейшее приспособление к жизни, в том числе в условиях, когда они не выключены из окружающей социальной среды. Необходимо, используя все познавательные возможности детей, развивать у них жизненно необходимые навыки, чтобы, став взрослыми, они могли самостоятельно себя обслуживать, выполнять в быту и в специальных производственных цехах простую работу, жить по возможности в семье и в трудовом </a:t>
            </a:r>
            <a:r>
              <a:rPr lang="ru-RU" u="sng" dirty="0" smtClean="0">
                <a:hlinkClick r:id="rId3" tooltip="Колл"/>
              </a:rPr>
              <a:t>коллективе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обучение на дому?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Домашнее обучение (</a:t>
            </a:r>
            <a:r>
              <a:rPr lang="ru-RU" dirty="0" err="1" smtClean="0"/>
              <a:t>обучение</a:t>
            </a:r>
            <a:r>
              <a:rPr lang="ru-RU" dirty="0" smtClean="0"/>
              <a:t> на дому) — это не форма получения образования или обучения, а условие организации учебного процесса для особых детей. То есть дети, которые переведены на домашнее обучение, являются полноправными участниками образовательного процесса школы.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Оформление обучения на дому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Основанием для организации обучения на дому является заключение медицинской организации и заявление родителей (законных представителей) в письменной форме на имя руководителя образовательной организации.</a:t>
            </a:r>
          </a:p>
          <a:p>
            <a:r>
              <a:rPr lang="ru-RU" dirty="0" smtClean="0"/>
              <a:t>Для получения заключения медицинской организации родителям (законным представителям) обучающегося необходимо  обратиться  в лечебное учреждение по месту жительства с заявлением о выдаче врачебной комиссией соответствующего медицинского заключения.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143000"/>
          </a:xfrm>
        </p:spPr>
        <p:txBody>
          <a:bodyPr/>
          <a:lstStyle/>
          <a:p>
            <a:r>
              <a:rPr lang="ru-RU" b="1" dirty="0" smtClean="0"/>
              <a:t>Организация обучения на дому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928670"/>
            <a:ext cx="5500726" cy="550072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школа предоставляет ему на время обучения бесплатно учебники, учебную, справочную и другую литературу, имеющуюся в библиотеке образовательного учреждения;</a:t>
            </a:r>
          </a:p>
          <a:p>
            <a:pPr lvl="0"/>
            <a:r>
              <a:rPr lang="ru-RU" dirty="0" smtClean="0"/>
              <a:t>оказывает методическую и консультативную помощь, необходимую для освоения общеобразовательных программ;</a:t>
            </a:r>
          </a:p>
          <a:p>
            <a:pPr lvl="0"/>
            <a:r>
              <a:rPr lang="ru-RU" dirty="0" smtClean="0"/>
              <a:t>осуществляет промежуточную и итоговую аттестацию;</a:t>
            </a:r>
          </a:p>
          <a:p>
            <a:pPr lvl="0"/>
            <a:r>
              <a:rPr lang="ru-RU" dirty="0" smtClean="0"/>
              <a:t>выдает свидетельство об окончании школы.</a:t>
            </a:r>
          </a:p>
          <a:p>
            <a:endParaRPr lang="ru-RU" dirty="0"/>
          </a:p>
        </p:txBody>
      </p:sp>
      <p:pic>
        <p:nvPicPr>
          <p:cNvPr id="10242" name="Picture 2" descr="https://im0-tub-ru.yandex.net/i?id=0d10bf5d6678587ff9eaa2bf6b056dc1-l&amp;n=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2571744"/>
            <a:ext cx="3455813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Образовательная программа обучения на дому включает в себя: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639212" cy="4873752"/>
          </a:xfrm>
        </p:spPr>
        <p:txBody>
          <a:bodyPr/>
          <a:lstStyle/>
          <a:p>
            <a:pPr lvl="0"/>
            <a:r>
              <a:rPr lang="ru-RU" dirty="0" smtClean="0"/>
              <a:t>индивидуальный учебный план обучающегося на дому;</a:t>
            </a:r>
          </a:p>
          <a:p>
            <a:pPr lvl="0"/>
            <a:r>
              <a:rPr lang="ru-RU" dirty="0" smtClean="0"/>
              <a:t>рабочие программы по общеобразовательным предметам;</a:t>
            </a:r>
          </a:p>
          <a:p>
            <a:pPr lvl="0"/>
            <a:r>
              <a:rPr lang="ru-RU" dirty="0" smtClean="0"/>
              <a:t>годовой календарный график;</a:t>
            </a:r>
          </a:p>
          <a:p>
            <a:pPr lvl="0"/>
            <a:r>
              <a:rPr lang="ru-RU" dirty="0" smtClean="0"/>
              <a:t>расписание занятий.</a:t>
            </a:r>
          </a:p>
          <a:p>
            <a:endParaRPr lang="ru-RU" dirty="0"/>
          </a:p>
        </p:txBody>
      </p:sp>
      <p:pic>
        <p:nvPicPr>
          <p:cNvPr id="1029" name="Picture 5" descr="https://yt3.ggpht.com/-uU4sN7SbSas/AAAAAAAAAAI/AAAAAAAAAAA/tAnCoou-MNw/s900-c-k-no-mo-rj-c0xffffff/phot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643314"/>
            <a:ext cx="3071802" cy="30718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Достоинства обучения на дому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Наверно, самый большой плюс обучения на дому заключается в хорошем усвоении материала. Структура школьного урока ориентирована на среднего ученика и сильно отличается от индивидуальных занятий. В домашних условиях уровень усвоения материала повышается. Если ребенок что-то не понял - есть возможность повторить пройденное и остановиться на сложном материале более подробно. С другой стороны, легкий материал изучается в более быстром темпе. В результате, за меньшее время проходится больший объем информации.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b="1" dirty="0" smtClean="0"/>
              <a:t>Недостатки обучения на дому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4714908" cy="4873752"/>
          </a:xfrm>
        </p:spPr>
        <p:txBody>
          <a:bodyPr/>
          <a:lstStyle/>
          <a:p>
            <a:r>
              <a:rPr lang="ru-RU" dirty="0" smtClean="0"/>
              <a:t>Вместе с тем, при обучении на дому ребенок не социализируется, не учится общаться и работать в команде, не приобретает опыт  выступления на публике, отстаивания своего мнения перед сверстниками,  вследствие чего в  будущем у него могут возникнуть сложности с адаптацией к дальнейшей учебе  и поиском работы.</a:t>
            </a:r>
          </a:p>
          <a:p>
            <a:endParaRPr lang="ru-RU" dirty="0"/>
          </a:p>
        </p:txBody>
      </p:sp>
      <p:pic>
        <p:nvPicPr>
          <p:cNvPr id="4" name="Рисунок 3" descr="IMG_20170303_1117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942" y="1928802"/>
            <a:ext cx="3500444" cy="4667258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274638"/>
            <a:ext cx="4567246" cy="1143000"/>
          </a:xfrm>
        </p:spPr>
        <p:txBody>
          <a:bodyPr/>
          <a:lstStyle/>
          <a:p>
            <a:r>
              <a:rPr lang="ru-RU" b="1" dirty="0" smtClean="0"/>
              <a:t>Формы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5715040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Обучение  может быть организовано в следующих формах:</a:t>
            </a:r>
          </a:p>
          <a:p>
            <a:pPr lvl="0"/>
            <a:r>
              <a:rPr lang="ru-RU" dirty="0" smtClean="0"/>
              <a:t>в организациях, осуществляющих образовательную деятельность — в очной (ч. 2 ст. 17 Закона), </a:t>
            </a:r>
            <a:r>
              <a:rPr lang="ru-RU" dirty="0" err="1" smtClean="0"/>
              <a:t>очно-заочной</a:t>
            </a:r>
            <a:r>
              <a:rPr lang="ru-RU" dirty="0" smtClean="0"/>
              <a:t> (ч. 2 ст. 17 Закона), заочной (ч. 2 ст. 17 Закона) формах;</a:t>
            </a:r>
          </a:p>
          <a:p>
            <a:pPr lvl="0"/>
            <a:r>
              <a:rPr lang="ru-RU" dirty="0" smtClean="0"/>
              <a:t>вне организаций, осуществляющих образовательную деятельность, — в форме семейного образования (п. 2 ч. 1 ст. 17 Закона) и  самообразования (п. 2 ч. 1 ст. 17 Закона).</a:t>
            </a:r>
          </a:p>
          <a:p>
            <a:endParaRPr lang="ru-RU" dirty="0"/>
          </a:p>
        </p:txBody>
      </p:sp>
      <p:pic>
        <p:nvPicPr>
          <p:cNvPr id="7170" name="Picture 2" descr="http://distance-teacher.ru/images/new/v-shkol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4000504"/>
            <a:ext cx="3085867" cy="265859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_20161118_115423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857232"/>
            <a:ext cx="7862732" cy="4779977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215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Особенности работы с детьми ОВЗ обучающимися на дому </vt:lpstr>
      <vt:lpstr>Что такое обучение на дому?</vt:lpstr>
      <vt:lpstr>Оформление обучения на дому </vt:lpstr>
      <vt:lpstr>Организация обучения на дому </vt:lpstr>
      <vt:lpstr>Образовательная программа обучения на дому включает в себя: </vt:lpstr>
      <vt:lpstr>Достоинства обучения на дому </vt:lpstr>
      <vt:lpstr>Недостатки обучения на дому</vt:lpstr>
      <vt:lpstr>Формы обучения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с детьми ОВЗ обучающимися на дому.</dc:title>
  <dc:creator>Семья</dc:creator>
  <cp:lastModifiedBy>уляна</cp:lastModifiedBy>
  <cp:revision>12</cp:revision>
  <dcterms:created xsi:type="dcterms:W3CDTF">2017-03-23T00:58:47Z</dcterms:created>
  <dcterms:modified xsi:type="dcterms:W3CDTF">2017-03-26T22:58:43Z</dcterms:modified>
</cp:coreProperties>
</file>