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00608" y="2420888"/>
            <a:ext cx="11161240" cy="3672408"/>
          </a:xfrm>
        </p:spPr>
        <p:txBody>
          <a:bodyPr/>
          <a:lstStyle/>
          <a:p>
            <a:r>
              <a:rPr lang="ru-RU" dirty="0" smtClean="0"/>
              <a:t>Моя будущая профессия.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Город Комсомольск-на-Амуре, Хабаровский край КГКОУ Школа 1</a:t>
            </a:r>
          </a:p>
          <a:p>
            <a:r>
              <a:rPr lang="ru-RU" sz="2400" dirty="0" smtClean="0"/>
              <a:t>Учитель: Маслова Ирина Михайловна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1268761"/>
            <a:ext cx="2952328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363272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80728"/>
            <a:ext cx="7560840" cy="519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9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000" dirty="0"/>
              <a:t>Правильно выбрать профессию - значит найти свое место в жизни. Какой выбор следует назвать успешным? Тот, при котором совпадут три важных условия: влечения, возможности и востребованность. Эти условия можно обозначить словами «хочу», «могу», «надо</a:t>
            </a:r>
            <a:r>
              <a:rPr lang="ru-RU" sz="3000" dirty="0" smtClean="0"/>
              <a:t>». Профессия </a:t>
            </a:r>
            <a:r>
              <a:rPr lang="ru-RU" sz="3000" dirty="0"/>
              <a:t>должна быть интересной, соответствовать вашим желаниям и склонностям, а также Вашим возможностям. Кроме того, профессия должна учитывать запросы рынка труда и открывать перспективы дальнейшего трудоустройства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202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Выбор профессий: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Повар, кондитер</a:t>
            </a:r>
            <a:endParaRPr lang="ru-RU" dirty="0"/>
          </a:p>
          <a:p>
            <a:r>
              <a:rPr lang="ru-RU" dirty="0"/>
              <a:t>Швея</a:t>
            </a:r>
          </a:p>
          <a:p>
            <a:r>
              <a:rPr lang="ru-RU" dirty="0"/>
              <a:t>Столяр, плотник, стекольщик</a:t>
            </a:r>
          </a:p>
          <a:p>
            <a:r>
              <a:rPr lang="ru-RU" dirty="0"/>
              <a:t>Каменщик</a:t>
            </a:r>
          </a:p>
          <a:p>
            <a:r>
              <a:rPr lang="ru-RU" dirty="0"/>
              <a:t>Мастер сухого строительства</a:t>
            </a:r>
          </a:p>
          <a:p>
            <a:r>
              <a:rPr lang="ru-RU" dirty="0"/>
              <a:t>Штукатур, маляр, облицовщик - плиточник</a:t>
            </a:r>
          </a:p>
          <a:p>
            <a:r>
              <a:rPr lang="ru-RU" dirty="0"/>
              <a:t>Рабочий зеленого хозяйства</a:t>
            </a:r>
          </a:p>
          <a:p>
            <a:r>
              <a:rPr lang="ru-RU" dirty="0"/>
              <a:t>Обувщик по ремонту обуви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628800"/>
            <a:ext cx="28765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0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/>
          <a:lstStyle/>
          <a:p>
            <a:r>
              <a:rPr lang="ru-RU" dirty="0" smtClean="0"/>
              <a:t>Повар, кондитер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2132856"/>
            <a:ext cx="9001000" cy="47178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Профессия </a:t>
            </a:r>
            <a:r>
              <a:rPr lang="ru-RU" sz="2800" dirty="0"/>
              <a:t>поистине творческая. Настоящий специалист обязан не только выполнять операции по приему и переработке сырья, хранению продуктов, приготовлению пищи, но и оригинально  оформлять блюда. При этом он должен знать правила составления меню, технологию, рецептуру и гигиенические нормы приготовления блюд и кондитерских изделий.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3789040"/>
            <a:ext cx="2236589" cy="267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0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швея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056785" cy="2593147"/>
          </a:xfrm>
        </p:spPr>
        <p:txBody>
          <a:bodyPr>
            <a:normAutofit/>
          </a:bodyPr>
          <a:lstStyle/>
          <a:p>
            <a:r>
              <a:rPr lang="ru-RU" sz="2800" dirty="0"/>
              <a:t>относится к группе профессий «Человек – художественный образ» и требует наличия художественного вкуса, пространственного мышления, хорошей координации </a:t>
            </a:r>
            <a:r>
              <a:rPr lang="ru-RU" sz="2800" dirty="0" smtClean="0"/>
              <a:t>пальцев.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573016"/>
            <a:ext cx="2859570" cy="27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Столяр, плотник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ru-RU" sz="2400" dirty="0"/>
              <a:t>Изготовить дверное полотно или украсить интерьер оригинальными деревянными игрушками научат на занятиях и в кружках технического творчества опытные мастера производственного обучения.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038601"/>
            <a:ext cx="2641476" cy="21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Мастер сухого строительства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ru-RU" sz="2400" dirty="0"/>
              <a:t> Мастер сухого строительства выполняет отделку помещений, монтаж каркасов, обшивка каркасов отделочными листовыми материалами, сборных оснований пола, окрашивает стены и потолки акриловыми красками, наклеивает обои под окраску, устанавливает подвесные потолки, столярные изделия.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131078"/>
            <a:ext cx="2873896" cy="21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7427168" cy="864096"/>
          </a:xfrm>
        </p:spPr>
        <p:txBody>
          <a:bodyPr/>
          <a:lstStyle/>
          <a:p>
            <a:r>
              <a:rPr lang="ru-RU" dirty="0" smtClean="0"/>
              <a:t>Рабочий зеленого хозяйства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060849"/>
            <a:ext cx="6923112" cy="3168352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ыполнение простых </a:t>
            </a:r>
            <a:r>
              <a:rPr lang="ru-RU" sz="2400" dirty="0"/>
              <a:t>работ при устройстве скверов и газонов и содержании зеленых </a:t>
            </a:r>
            <a:r>
              <a:rPr lang="ru-RU" sz="2400" dirty="0" smtClean="0"/>
              <a:t>насаждений.</a:t>
            </a:r>
          </a:p>
          <a:p>
            <a:r>
              <a:rPr lang="ru-RU" sz="2400" dirty="0"/>
              <a:t>способы подготовки почвы к </a:t>
            </a:r>
            <a:r>
              <a:rPr lang="ru-RU" sz="2400" dirty="0" smtClean="0"/>
              <a:t>обработке; </a:t>
            </a:r>
            <a:r>
              <a:rPr lang="ru-RU" sz="2400" dirty="0"/>
              <a:t>способы подготовки посевного и посадочного материалов к </a:t>
            </a:r>
            <a:r>
              <a:rPr lang="ru-RU" sz="2400" dirty="0" smtClean="0"/>
              <a:t>посеву</a:t>
            </a:r>
          </a:p>
          <a:p>
            <a:r>
              <a:rPr lang="ru-RU" sz="2400" dirty="0"/>
              <a:t>правила выкапывания цветочных растений и выборки их из почвы; методы защиты деревьев от </a:t>
            </a:r>
            <a:r>
              <a:rPr lang="ru-RU" sz="2400" dirty="0" smtClean="0"/>
              <a:t>повреждений</a:t>
            </a:r>
            <a:r>
              <a:rPr lang="ru-RU" sz="2400" dirty="0"/>
              <a:t>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013176"/>
            <a:ext cx="1656184" cy="1493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30" y="1916832"/>
            <a:ext cx="1634900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4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08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Обувщик по ремонту обуви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Обувщик </a:t>
            </a:r>
            <a:r>
              <a:rPr lang="ru-RU" sz="2000" dirty="0"/>
              <a:t>– это личность очень разносторонняя. Помимо знаний закройного и швейного дела, он должен быть ещё и дизайнером, художником, находиться в курсе актуальных тенденций сезона, следить за модой, идти в ногу со временем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Обувщик должен уметь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- оформлять заказ; 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снимать мерку; 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проводить примерку и корректировку обуви по индивидуальным заказам; 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выполнять ремонт кожаной, резиновой ,валяной обуви на оборудовании и вручную;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80928"/>
            <a:ext cx="1296144" cy="16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22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396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Моя будущая профессия.</vt:lpstr>
      <vt:lpstr>Презентация PowerPoint</vt:lpstr>
      <vt:lpstr>Выбор профессий:</vt:lpstr>
      <vt:lpstr>Повар, кондитер</vt:lpstr>
      <vt:lpstr>швея</vt:lpstr>
      <vt:lpstr>Столяр, плотник</vt:lpstr>
      <vt:lpstr>Мастер сухого строительства</vt:lpstr>
      <vt:lpstr>Рабочий зеленого хозяйства </vt:lpstr>
      <vt:lpstr>Обувщик по ремонту обуви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110</cp:revision>
  <dcterms:created xsi:type="dcterms:W3CDTF">2014-07-23T13:48:54Z</dcterms:created>
  <dcterms:modified xsi:type="dcterms:W3CDTF">2017-04-13T11:48:32Z</dcterms:modified>
</cp:coreProperties>
</file>