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63" r:id="rId3"/>
    <p:sldId id="266" r:id="rId4"/>
    <p:sldId id="265" r:id="rId5"/>
    <p:sldId id="264" r:id="rId6"/>
    <p:sldId id="271" r:id="rId7"/>
    <p:sldId id="270" r:id="rId8"/>
    <p:sldId id="269" r:id="rId9"/>
    <p:sldId id="268" r:id="rId10"/>
    <p:sldId id="267" r:id="rId11"/>
    <p:sldId id="276" r:id="rId12"/>
    <p:sldId id="262" r:id="rId13"/>
    <p:sldId id="275" r:id="rId14"/>
    <p:sldId id="274" r:id="rId15"/>
    <p:sldId id="273" r:id="rId16"/>
    <p:sldId id="272" r:id="rId17"/>
    <p:sldId id="280" r:id="rId18"/>
    <p:sldId id="277" r:id="rId19"/>
    <p:sldId id="279" r:id="rId20"/>
    <p:sldId id="278" r:id="rId21"/>
    <p:sldId id="281" r:id="rId22"/>
    <p:sldId id="282" r:id="rId23"/>
    <p:sldId id="283" r:id="rId24"/>
    <p:sldId id="284" r:id="rId25"/>
    <p:sldId id="286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836712"/>
            <a:ext cx="8229600" cy="11521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Исследовательский проект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484783"/>
            <a:ext cx="8229600" cy="4392489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МОЛОКО И МОЛОЧНЫЕ ПРОДУКТЫ»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Практический этап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  «Откуда пришло молоко»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 информационных ресурсов, энциклопедической и художественной литературы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стихов 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молочных продуктах, коровах. 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 Толстой «О лягушке, которая попала в молоко», сказок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Хаврошечка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«Гуси-лебеди», «Трое из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Простоквашино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«Притча о молочке и овсяной кашке»,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Бородицкая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«Убежало молоко»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выставки из упаковок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молочной продукции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Простоквашино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Сюжетно-ролевая игра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«Магазин молочных продуктов»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Экскурсия в  магазин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ИННА\НОВАЯ АТТЕСТАЦИЯ\Новая папка (2)\IMG_34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6946" y="908720"/>
            <a:ext cx="4327054" cy="2808312"/>
          </a:xfrm>
          <a:prstGeom prst="rect">
            <a:avLst/>
          </a:prstGeom>
          <a:noFill/>
        </p:spPr>
      </p:pic>
      <p:pic>
        <p:nvPicPr>
          <p:cNvPr id="1027" name="Picture 3" descr="D:\ИННА\НОВАЯ АТТЕСТАЦИЯ\Новая папка (2)\IMG_34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593638"/>
            <a:ext cx="4896544" cy="326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Экспериментирование с молоком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b="1" dirty="0" smtClean="0"/>
              <a:t>Опыт №1</a:t>
            </a:r>
            <a:endParaRPr lang="ru-RU" dirty="0" smtClean="0"/>
          </a:p>
          <a:p>
            <a:r>
              <a:rPr lang="ru-RU" b="1" dirty="0" smtClean="0"/>
              <a:t>Превращение молока в простоквашу</a:t>
            </a:r>
            <a:endParaRPr lang="ru-RU" dirty="0" smtClean="0"/>
          </a:p>
          <a:p>
            <a:r>
              <a:rPr lang="ru-RU" dirty="0" smtClean="0"/>
              <a:t>Налили в 2 стакана свежего цельного молока. Один стакан поставили в холод, другой в тепло. Наблюдали, как меняется молоко в холоде и в тепле?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P_20150127_03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836712"/>
            <a:ext cx="5685453" cy="3687012"/>
          </a:xfrm>
          <a:prstGeom prst="rect">
            <a:avLst/>
          </a:prstGeom>
        </p:spPr>
      </p:pic>
      <p:pic>
        <p:nvPicPr>
          <p:cNvPr id="3" name="Рисунок 2" descr="WP_20150127_03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9525" y="3286124"/>
            <a:ext cx="4154475" cy="35718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холоде молоко не изменяется, хранится. В тепле молоко прокисает и превращается в новый продукт питания – простоквашу.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64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284984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№ 2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Превращение молока в йогурт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простоквашу добавили ягоды, перемешали . </a:t>
            </a:r>
          </a:p>
          <a:p>
            <a:endParaRPr lang="ru-RU" dirty="0"/>
          </a:p>
        </p:txBody>
      </p:sp>
      <p:pic>
        <p:nvPicPr>
          <p:cNvPr id="2050" name="Picture 2" descr="D:\ИННА\НОВАЯ АТТЕСТАЦИЯ\Новая папка (2)\IMG_34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5472608" cy="3240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4071942"/>
            <a:ext cx="41434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простоквашу добавить ягоды или варенье, а потом сбить, то получится йогурт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ИННА\НОВАЯ АТТЕСТАЦИЯ\Новая папка (2)\IMG_34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4752528" cy="2664296"/>
          </a:xfrm>
          <a:prstGeom prst="rect">
            <a:avLst/>
          </a:prstGeom>
          <a:noFill/>
        </p:spPr>
      </p:pic>
      <p:pic>
        <p:nvPicPr>
          <p:cNvPr id="3075" name="Picture 3" descr="D:\ИННА\НОВАЯ АТТЕСТАЦИЯ\Новая папка (2)\IMG_34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473963"/>
            <a:ext cx="5076056" cy="3384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№ 3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Превращение молока в творог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нас возник вопрос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А как получается творог?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молоко мы добавили сок лимона, и молоко превратилось в творог.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D:\ИННА\НОВАЯ АТТЕСТАЦИЯ\Новая папка (2)\IMG_34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684578"/>
            <a:ext cx="5688632" cy="3792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получить творог, не обязательно нужно простоквашу нагреть до кипения, можно просто добавить лимонного сока  и процедить.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2" name="Picture 2" descr="D:\ИННА\НОВАЯ АТТЕСТАЦИЯ\Новая папка (2)\IMG_34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784" y="3045768"/>
            <a:ext cx="5273352" cy="3515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№ 4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Молочное волшебство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создания из обычных домашних материалов великолепных плавающих узоров. Налили молоко в плоскую тарелку.  Капнули на молоко в нескольких местах гуашь разного цвета. Ватную палочку обмакнули в средство. Жидкость для мытья посуды заставляет молоко и краситель смешиваться, в результате на поверхности молока получились красивые цветные завитки.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 проекта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проекта: исследовательский;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срок проведения: 2 недели;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выполнили: учащиеся с ТМНР 4 «В» класса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учитель: Соколова И.А.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Зотова Г.Д.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познание.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ИННА\НОВАЯ АТТЕСТАЦИЯ\Новая папка (2)\IMG_34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6572921" cy="4381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№5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Рисунок молоком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1338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помощью палочки нарисовать молоком рисунок. Готовый подсохший рисунок прогладить утюгом.</a:t>
            </a:r>
          </a:p>
          <a:p>
            <a:endParaRPr lang="ru-RU" dirty="0"/>
          </a:p>
        </p:txBody>
      </p:sp>
      <p:pic>
        <p:nvPicPr>
          <p:cNvPr id="7170" name="Picture 2" descr="D:\ИННА\НОВАЯ АТТЕСТАЦИЯ\Новая папка (2)\IMG_34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84578"/>
            <a:ext cx="5581128" cy="3720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Вывод: Если прогреть бумагу, на которой нарисовано или написано молоком, то через некоторое время появится рисунок. Так, ребята узнали еще об одном «волшебном» свойстве молока.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ИННА\НОВАЯ АТТЕСТАЦИЯ\Новая папка (2)\IMG_34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3672407" cy="2448271"/>
          </a:xfrm>
          <a:prstGeom prst="rect">
            <a:avLst/>
          </a:prstGeom>
          <a:noFill/>
        </p:spPr>
      </p:pic>
      <p:pic>
        <p:nvPicPr>
          <p:cNvPr id="8195" name="Picture 3" descr="D:\ИННА\НОВАЯ АТТЕСТАЦИЯ\Новая папка (2)\IMG_34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140967"/>
            <a:ext cx="5004048" cy="3336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проекта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узнали новое о свойствах молока.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собственном опыте научились производить некоторые молочные продукты и блюда.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дома включают в рацион молочные продукты.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ИННА\НОВАЯ АТТЕСТАЦИЯ\Новая папка (2)\IMG-20170924-WA00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549" y="692696"/>
            <a:ext cx="4050451" cy="5400600"/>
          </a:xfrm>
          <a:prstGeom prst="rect">
            <a:avLst/>
          </a:prstGeom>
          <a:noFill/>
        </p:spPr>
      </p:pic>
      <p:pic>
        <p:nvPicPr>
          <p:cNvPr id="9219" name="Picture 3" descr="D:\ИННА\НОВАЯ АТТЕСТАЦИЯ\Новая папка (2)\IMG-20170926-WA0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6076" y="1340768"/>
            <a:ext cx="4137924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435771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Молоко и молочные продукты стали постоянными составляющими в меню детей.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молока делают творог, сметану, сыр, йогурт, простоквашу.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молока готовят разные блюда.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не употреблять молоко в пищу будет слабое здоровье.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Молоко привозят в магазин с молокозавода, где его перерабатывают и изготавливают молочную продукцию.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молоке много полезного: витамины, минеральные вещества, жиры, белки, углеводы.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Дети изменили свое мнение о молоке и молочных продуктах и решили теперь постоянно употреблять молочные продукты.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052736"/>
            <a:ext cx="4714908" cy="47149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обогатить знания детей о молоке, как о ценном и  полезном продукте для роста детского организма.</a:t>
            </a:r>
          </a:p>
          <a:p>
            <a:endParaRPr lang="ru-RU" dirty="0"/>
          </a:p>
        </p:txBody>
      </p:sp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4337"/>
            <a:ext cx="3500462" cy="36436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Расширять кругозор детей о молоке и молочных продуктах.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у детей исследовательские навыки (поиск информации в различных источниках).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познавательный интерес к исследовательской деятельности, желание познать новое.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умение работать в коллективе, желание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делиться информацией, участвовать в совместной опытно-экспериментальной деятельности.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у детей осознанное отношение к здоровому питанию.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Привлечь родителей к участию в проекте.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Если дети узнают больше о ценности молока и молочных продуктов через собственную исследовательскую деятельность, то они поймут, что молоко – ценный продукт питания для детского организма и у них появится желание употреблять его в пищу.</a:t>
            </a:r>
          </a:p>
          <a:p>
            <a:endParaRPr lang="ru-RU" dirty="0"/>
          </a:p>
        </p:txBody>
      </p:sp>
      <p:pic>
        <p:nvPicPr>
          <p:cNvPr id="4" name="Рисунок 3" descr="3135246-cow-milk-and-chees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00570"/>
            <a:ext cx="3343872" cy="2357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Основополагающий вопрос: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 МОЛОКО?</a:t>
            </a:r>
          </a:p>
          <a:p>
            <a:endParaRPr lang="ru-RU" dirty="0"/>
          </a:p>
        </p:txBody>
      </p:sp>
      <p:pic>
        <p:nvPicPr>
          <p:cNvPr id="4" name="Рисунок 3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285991"/>
            <a:ext cx="3286148" cy="44842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Проблемные вопросы: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Откуда пришло молоко?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Полезно ли молоко для человека?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бывают молочные продукты питания?</a:t>
            </a:r>
          </a:p>
          <a:p>
            <a:endParaRPr lang="ru-RU" dirty="0"/>
          </a:p>
        </p:txBody>
      </p:sp>
      <p:pic>
        <p:nvPicPr>
          <p:cNvPr id="4" name="Рисунок 3" descr="f_4976173326eb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86256"/>
            <a:ext cx="2571744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ПОИСКОВАЯ РАБОТА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</a:p>
          <a:p>
            <a:endParaRPr lang="ru-RU" dirty="0"/>
          </a:p>
        </p:txBody>
      </p:sp>
      <p:pic>
        <p:nvPicPr>
          <p:cNvPr id="4" name="Рисунок 3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1918"/>
            <a:ext cx="2786082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развивающей среды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 информационных ресурсов, энциклопедической и художественной литературы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создание проблемно – игровых ситуаций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tay_03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chitay_03</Template>
  <TotalTime>302</TotalTime>
  <Words>547</Words>
  <Application>Microsoft Office PowerPoint</Application>
  <PresentationFormat>Экран (4:3)</PresentationFormat>
  <Paragraphs>85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chitay_03</vt:lpstr>
      <vt:lpstr>Исследовательский проект</vt:lpstr>
      <vt:lpstr>Паспорт проекта </vt:lpstr>
      <vt:lpstr>Цель:</vt:lpstr>
      <vt:lpstr>Задачи: </vt:lpstr>
      <vt:lpstr>Гипотеза:  </vt:lpstr>
      <vt:lpstr>Основополагающий вопрос:  </vt:lpstr>
      <vt:lpstr>Проблемные вопросы:  </vt:lpstr>
      <vt:lpstr>Методы исследования </vt:lpstr>
      <vt:lpstr>Этапы реализации проекта  </vt:lpstr>
      <vt:lpstr>Практический этап  Исследование  «Откуда пришло молоко» </vt:lpstr>
      <vt:lpstr>Экскурсия в  магазин  </vt:lpstr>
      <vt:lpstr>Экспериментирование с молоком </vt:lpstr>
      <vt:lpstr>Презентация PowerPoint</vt:lpstr>
      <vt:lpstr>Вывод: </vt:lpstr>
      <vt:lpstr>Опыт № 2 Превращение молока в йогурт </vt:lpstr>
      <vt:lpstr>Презентация PowerPoint</vt:lpstr>
      <vt:lpstr>Опыт № 3 Превращение молока в творог  </vt:lpstr>
      <vt:lpstr>Вывод </vt:lpstr>
      <vt:lpstr>Опыт № 4 Молочное волшебство </vt:lpstr>
      <vt:lpstr>Презентация PowerPoint</vt:lpstr>
      <vt:lpstr>Опыт №5  Рисунок молоком </vt:lpstr>
      <vt:lpstr>Вывод: Если прогреть бумагу, на которой нарисовано или написано молоком, то через некоторое время появится рисунок. Так, ребята узнали еще об одном «волшебном» свойстве молока.  </vt:lpstr>
      <vt:lpstr>Результаты проекта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21</cp:revision>
  <dcterms:created xsi:type="dcterms:W3CDTF">2014-06-15T09:49:01Z</dcterms:created>
  <dcterms:modified xsi:type="dcterms:W3CDTF">2017-10-30T08:44:36Z</dcterms:modified>
</cp:coreProperties>
</file>