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0" r:id="rId5"/>
    <p:sldId id="261" r:id="rId6"/>
    <p:sldId id="259" r:id="rId7"/>
    <p:sldId id="258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74" r:id="rId16"/>
    <p:sldId id="269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29000">
              <a:schemeClr val="accent6">
                <a:lumMod val="60000"/>
                <a:lumOff val="40000"/>
              </a:schemeClr>
            </a:gs>
            <a:gs pos="71000">
              <a:schemeClr val="accent5">
                <a:lumMod val="60000"/>
                <a:lumOff val="40000"/>
              </a:schemeClr>
            </a:gs>
            <a:gs pos="100000">
              <a:srgbClr val="FFFF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6722" y="427335"/>
            <a:ext cx="6750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Правовое воспитание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0780" y="2420888"/>
            <a:ext cx="75624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ВАША БЕЗОПАСНОСТЬ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 ВАШИХ РУКАХ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5877" y="4557830"/>
            <a:ext cx="2637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СОСТАВИЛ И ПРОВЕЛ:</a:t>
            </a:r>
          </a:p>
          <a:p>
            <a:pPr algn="ctr"/>
            <a:r>
              <a:rPr lang="ru-RU" dirty="0" smtClean="0"/>
              <a:t>ВОСПИТАТЕЛЬ ГПД 5Б КЛ</a:t>
            </a:r>
          </a:p>
          <a:p>
            <a:pPr algn="ctr"/>
            <a:r>
              <a:rPr lang="ru-RU" dirty="0" smtClean="0"/>
              <a:t>ИВАНОВА Т.М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1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57e/0009b5f5-bb5f8846/640/img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r="10540"/>
          <a:stretch/>
        </p:blipFill>
        <p:spPr bwMode="auto">
          <a:xfrm>
            <a:off x="611560" y="620688"/>
            <a:ext cx="8064895" cy="6012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30406" y="20935"/>
            <a:ext cx="30267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Ситуация 4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2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ЖНОЕ СООБЩЕНИЕ Статья 207 УК РФ Заведомо ложное сообщение о готовящемся взр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" y="332656"/>
            <a:ext cx="8692515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8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57e/0009b5f5-bb5f8846/640/img1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r="16852"/>
          <a:stretch/>
        </p:blipFill>
        <p:spPr bwMode="auto">
          <a:xfrm>
            <a:off x="467545" y="548680"/>
            <a:ext cx="8352928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815" y="0"/>
            <a:ext cx="30267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Ситуация 5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74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ОРУЖЕННОЕ ФОРМИРОВАНИЕ Статья 208 УК РФ Создание вооруженного формирования,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" y="332656"/>
            <a:ext cx="8981440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1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57e/0009b5f5-bb5f8846/640/img1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4" r="10380"/>
          <a:stretch/>
        </p:blipFill>
        <p:spPr bwMode="auto">
          <a:xfrm>
            <a:off x="539552" y="692696"/>
            <a:ext cx="8136904" cy="6012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165" y="-12932"/>
            <a:ext cx="30267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Ситуация 6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92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УЛИГАНСТВО Статья 213 УК РФ Хулиганство – грубое нарушение общественного пор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" y="116633"/>
            <a:ext cx="8888730" cy="6741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6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57e/0009b5f5-bb5f8846/640/img1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5" r="10401"/>
          <a:stretch/>
        </p:blipFill>
        <p:spPr bwMode="auto">
          <a:xfrm>
            <a:off x="524932" y="764705"/>
            <a:ext cx="8367547" cy="58562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9427" y="56819"/>
            <a:ext cx="30267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Ситуация 7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4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НДАЛИЗМ Статья 214 УК РФ Вандализм – осквернение зданий или иных сооружений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" y="116632"/>
            <a:ext cx="8935085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57e/0009b5f5-bb5f8846/640/img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6" r="9451"/>
          <a:stretch/>
        </p:blipFill>
        <p:spPr bwMode="auto">
          <a:xfrm>
            <a:off x="467544" y="707886"/>
            <a:ext cx="8424936" cy="5960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815" y="0"/>
            <a:ext cx="30267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Ситуация 8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21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УЖИЕ Статья 222 УК РФ Незаконное приобретение, ношение и хранение оружия, б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3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057e/0009b5f5-bb5f8846/640/img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34" y="116632"/>
            <a:ext cx="9167333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705646" y="4725144"/>
            <a:ext cx="1695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60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4.infourok.ru/uploads/ex/057e/0009b5f5-bb5f8846/640/img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" y="188640"/>
            <a:ext cx="8241030" cy="64087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88871" y="332656"/>
            <a:ext cx="82089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все по настоящему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06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4820" y="2306489"/>
            <a:ext cx="6827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Ты думаешь это игра?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3505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проблема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00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57e/0009b5f5-bb5f8846/640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5" r="9419"/>
          <a:stretch/>
        </p:blipFill>
        <p:spPr bwMode="auto">
          <a:xfrm>
            <a:off x="179512" y="908720"/>
            <a:ext cx="8280920" cy="573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393223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48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ЖА Статья 158 УК РФ Кража – тайное хищение чужого имущества. ЛИШЕНИЕ СВОБО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2992"/>
          <a:stretch/>
        </p:blipFill>
        <p:spPr bwMode="auto">
          <a:xfrm>
            <a:off x="151241" y="426285"/>
            <a:ext cx="8822267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2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57e/0009b5f5-bb5f8846/640/img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0" r="12356"/>
          <a:stretch/>
        </p:blipFill>
        <p:spPr bwMode="auto">
          <a:xfrm>
            <a:off x="378283" y="720024"/>
            <a:ext cx="8461260" cy="61041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9822" y="-12931"/>
            <a:ext cx="30267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Ситуация 2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3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БЕЖ Статья 161 УК РФ Грабеж – открытое хищение чужого имущества – ЛИШЕНИЕ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" y="260648"/>
            <a:ext cx="8241030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1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57e/0009b5f5-bb5f8846/640/img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r="13206"/>
          <a:stretch/>
        </p:blipFill>
        <p:spPr bwMode="auto">
          <a:xfrm>
            <a:off x="395536" y="764704"/>
            <a:ext cx="8208911" cy="60766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20935"/>
            <a:ext cx="3887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Ситуация 3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93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МОГАТЕЛЬСТВО Статья 163 УК РФ Вымогательство – требование передачи чужого и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8149"/>
            <a:ext cx="8371462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6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44</Words>
  <Application>Microsoft Office PowerPoint</Application>
  <PresentationFormat>Экран (4:3)</PresentationFormat>
  <Paragraphs>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 географии</dc:creator>
  <cp:lastModifiedBy>Кабинет географии</cp:lastModifiedBy>
  <cp:revision>3</cp:revision>
  <dcterms:created xsi:type="dcterms:W3CDTF">2017-11-17T02:03:25Z</dcterms:created>
  <dcterms:modified xsi:type="dcterms:W3CDTF">2017-11-17T02:26:56Z</dcterms:modified>
</cp:coreProperties>
</file>